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KcKS9HxLTk&amp;feature=youtu.b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Safety, Health, and Nutrition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Ch. 14  Providing Good Nutrition</a:t>
            </a:r>
          </a:p>
          <a:p>
            <a:r>
              <a:rPr lang="en-US" dirty="0"/>
              <a:t>This work is licensed by Katherine Abba, adapted from “Safety, Health, and Nutrition” by Jennifer Paris, College of the Canyons under CC BY 4.0.  </a:t>
            </a:r>
            <a:r>
              <a:rPr lang="en-US"/>
              <a:t>Texas Edition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51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Feeding Preschoolers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Preschooler’s nutritional needs?  List 3 ?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Challenges?  List 3 ?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What are 3 ways to assist with these challenges?</a:t>
            </a:r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7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School-Age 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utritional </a:t>
            </a:r>
            <a:r>
              <a:rPr lang="en-US" dirty="0"/>
              <a:t>needs for school-aged children are very similar to preschoolers. Once puberty begins, there is a period of rapid growth as girls grow 2-8 inches and boys grow 4- 12 inches.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few micronutrients take on added importance, especially at the beginning of puberty. These </a:t>
            </a:r>
            <a:r>
              <a:rPr lang="en-US" dirty="0" smtClean="0"/>
              <a:t>include _____________________________________?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5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	Describe the changes in nutritional needs as children mature (get older).</a:t>
            </a:r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en-US" dirty="0" smtClean="0"/>
              <a:t>Support </a:t>
            </a:r>
            <a:r>
              <a:rPr lang="en-US" dirty="0"/>
              <a:t>of breastfeeding mothers.</a:t>
            </a:r>
          </a:p>
          <a:p>
            <a:pPr marL="0" indent="0">
              <a:buNone/>
            </a:pPr>
            <a:r>
              <a:rPr lang="en-US" dirty="0"/>
              <a:t>•	Relate bottle-feeding practices.</a:t>
            </a:r>
          </a:p>
          <a:p>
            <a:pPr marL="0" indent="0">
              <a:buNone/>
            </a:pPr>
            <a:r>
              <a:rPr lang="en-US" dirty="0"/>
              <a:t>•	Discuss the transition to solid foods and self-feeding.</a:t>
            </a:r>
          </a:p>
          <a:p>
            <a:pPr marL="0" indent="0">
              <a:buNone/>
            </a:pPr>
            <a:r>
              <a:rPr lang="en-US" dirty="0"/>
              <a:t>•	Summarize feeding challenges for toddlers.</a:t>
            </a:r>
          </a:p>
          <a:p>
            <a:pPr marL="0" indent="0">
              <a:buNone/>
            </a:pPr>
            <a:r>
              <a:rPr lang="en-US" dirty="0"/>
              <a:t>•	Explain effective ways to respond to picky eating.</a:t>
            </a:r>
          </a:p>
          <a:p>
            <a:pPr marL="0" indent="0">
              <a:buNone/>
            </a:pPr>
            <a:r>
              <a:rPr lang="en-US" dirty="0"/>
              <a:t>•	Outline the importance of inclusive nutrition policies and practices.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HCC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 Examine typical growth and development characteristics of infants, toddlers, preschool-age, and school-age children and how these relate to safety and health practices.</a:t>
            </a:r>
          </a:p>
          <a:p>
            <a:r>
              <a:rPr lang="en-US" dirty="0" smtClean="0"/>
              <a:t>4. Identify </a:t>
            </a:r>
            <a:r>
              <a:rPr lang="en-US" dirty="0"/>
              <a:t>policy and regulatory requirements for nutrition.</a:t>
            </a:r>
          </a:p>
        </p:txBody>
      </p:sp>
    </p:spTree>
    <p:extLst>
      <p:ext uri="{BB962C8B-B14F-4D97-AF65-F5344CB8AC3E}">
        <p14:creationId xmlns:p14="http://schemas.microsoft.com/office/powerpoint/2010/main" val="15462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Infants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Requirements for macronutrients and micronutrients are higher during infancy than at any other stage in the human life cycle.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Infant’ nutritional needs are affected by ? </a:t>
            </a:r>
            <a:endParaRPr lang="en-US" sz="2400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1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295564"/>
            <a:ext cx="8911687" cy="1609436"/>
          </a:xfrm>
        </p:spPr>
        <p:txBody>
          <a:bodyPr/>
          <a:lstStyle/>
          <a:p>
            <a:r>
              <a:rPr lang="en-US" dirty="0" smtClean="0"/>
              <a:t>Breast Feeding vs. Formula Feeding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89212" y="1450109"/>
            <a:ext cx="4313864" cy="446111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Breast Feeding</a:t>
            </a:r>
          </a:p>
          <a:p>
            <a:pPr marL="0" indent="0">
              <a:buNone/>
            </a:pPr>
            <a:r>
              <a:rPr lang="en-US" dirty="0" smtClean="0"/>
              <a:t>Advantages-?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Disadvantages-?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0747" y="1524000"/>
            <a:ext cx="4313864" cy="437984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Formula Feeding</a:t>
            </a:r>
          </a:p>
          <a:p>
            <a:pPr marL="0" indent="0">
              <a:buNone/>
            </a:pPr>
            <a:r>
              <a:rPr lang="en-US" dirty="0" smtClean="0"/>
              <a:t>Advantages-?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Disadvantages-?</a:t>
            </a:r>
          </a:p>
        </p:txBody>
      </p:sp>
    </p:spTree>
    <p:extLst>
      <p:ext uri="{BB962C8B-B14F-4D97-AF65-F5344CB8AC3E}">
        <p14:creationId xmlns:p14="http://schemas.microsoft.com/office/powerpoint/2010/main" val="188770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 with Breastmilk in Early Care and Education Programs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child care setting, what are some considerations for infants and their families who breast feed?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3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feeding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know when an infant </a:t>
            </a:r>
            <a:r>
              <a:rPr lang="en-US" dirty="0"/>
              <a:t>is </a:t>
            </a:r>
            <a:r>
              <a:rPr lang="en-US" dirty="0" smtClean="0"/>
              <a:t>ready </a:t>
            </a:r>
            <a:r>
              <a:rPr lang="en-US" dirty="0"/>
              <a:t>for </a:t>
            </a:r>
            <a:r>
              <a:rPr lang="en-US" dirty="0" smtClean="0"/>
              <a:t>solid foods 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Watch Baby’s First Foods: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www.youtube.com/watch?v=MKcKS9HxLTk&amp;feature=youtu.be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foods must be avoided?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46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Toddler 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Toddlers’ physical </a:t>
            </a:r>
            <a:r>
              <a:rPr lang="en-US" dirty="0"/>
              <a:t>growth and motor development </a:t>
            </a:r>
            <a:r>
              <a:rPr lang="en-US" dirty="0" smtClean="0"/>
              <a:t>is slower when  </a:t>
            </a:r>
            <a:r>
              <a:rPr lang="en-US" dirty="0"/>
              <a:t>compared </a:t>
            </a:r>
            <a:r>
              <a:rPr lang="en-US" dirty="0" smtClean="0"/>
              <a:t>to infancy.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toddler years </a:t>
            </a:r>
            <a:r>
              <a:rPr lang="en-US" dirty="0" smtClean="0"/>
              <a:t>often challenge adults as </a:t>
            </a:r>
            <a:r>
              <a:rPr lang="en-US" dirty="0"/>
              <a:t>children learn how to eat on their own and </a:t>
            </a:r>
            <a:r>
              <a:rPr lang="en-US" dirty="0" smtClean="0"/>
              <a:t>develop </a:t>
            </a:r>
            <a:r>
              <a:rPr lang="en-US" dirty="0"/>
              <a:t>personal preferences.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Toddlers require small, frequent, nutritious snacks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As children grow, the </a:t>
            </a:r>
            <a:r>
              <a:rPr lang="en-US" dirty="0"/>
              <a:t>demands for micronutrients increase</a:t>
            </a:r>
            <a:r>
              <a:rPr lang="en-US" dirty="0" smtClean="0"/>
              <a:t>. A balanced diet will help meet this demand, though adults must  be certain children get sufficient Vitamin D, iron, and fluoride (if not supplied in the drinking water source)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08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Toddler feeding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challenges in feeding toddlers?  Describe  3 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are 3 ways to assist with these challenges?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160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455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Safety, Health, and Nutrition</vt:lpstr>
      <vt:lpstr>Textbook Objectives</vt:lpstr>
      <vt:lpstr>HCC Learning Outcomes</vt:lpstr>
      <vt:lpstr>Feeding Infants</vt:lpstr>
      <vt:lpstr>Breast Feeding vs. Formula Feeding</vt:lpstr>
      <vt:lpstr>Feeding with Breastmilk in Early Care and Education Programs </vt:lpstr>
      <vt:lpstr>Infant feeding considerations</vt:lpstr>
      <vt:lpstr>Toddler Feeding</vt:lpstr>
      <vt:lpstr>Toddler feeding challenges</vt:lpstr>
      <vt:lpstr>Feeding Preschoolers</vt:lpstr>
      <vt:lpstr>School-Age Feeding</vt:lpstr>
    </vt:vector>
  </TitlesOfParts>
  <Company>HCCS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Safety, Health, and Nutrion</dc:title>
  <dc:creator>katherine.abba</dc:creator>
  <cp:lastModifiedBy>katherine.abba</cp:lastModifiedBy>
  <cp:revision>9</cp:revision>
  <dcterms:created xsi:type="dcterms:W3CDTF">2020-08-07T18:36:43Z</dcterms:created>
  <dcterms:modified xsi:type="dcterms:W3CDTF">2020-09-14T17:48:52Z</dcterms:modified>
</cp:coreProperties>
</file>