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clkc.ohs.acf.hhs.gov/physical-health/article/screening-first-step-getting-know-child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mc.edu/news/2019/06/lead-poisoning-continues-to-affect-children-across-the-houston-area/" TargetMode="External"/><Relationship Id="rId2" Type="http://schemas.openxmlformats.org/officeDocument/2006/relationships/hyperlink" Target="https://cehn.org/our-work/eco-healthy-child-care/ehcc-faqs/lead-in-paint-dust-soi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qdfXB8OUPY" TargetMode="External"/><Relationship Id="rId2" Type="http://schemas.openxmlformats.org/officeDocument/2006/relationships/hyperlink" Target="https://college.cengage.com/education/resources/students/video_cases/protected/child_care/popup.html?layer=act&amp;src=video03.x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Health, Safety, and Nutrition in Early Childhood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Ch. 7 Promoting Health and  Wellness</a:t>
            </a:r>
          </a:p>
          <a:p>
            <a:r>
              <a:rPr lang="en-US" dirty="0"/>
              <a:t>This work is licensed by Katherine Abba, adapted from “Safety, Health, and Nutrition” by Jennifer Paris, College of the Canyons under CC BY 4.0.  </a:t>
            </a:r>
            <a:r>
              <a:rPr lang="en-US"/>
              <a:t>Texas Edition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330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Developmental Monitoring and Screening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Early experiences matter!  </a:t>
            </a:r>
          </a:p>
          <a:p>
            <a:endParaRPr lang="en-US" dirty="0" smtClean="0"/>
          </a:p>
          <a:p>
            <a:r>
              <a:rPr lang="en-US" dirty="0" smtClean="0"/>
              <a:t>Early </a:t>
            </a:r>
            <a:r>
              <a:rPr lang="en-US" dirty="0"/>
              <a:t>childhood </a:t>
            </a:r>
            <a:r>
              <a:rPr lang="en-US" dirty="0" smtClean="0"/>
              <a:t>educators spend a great deal of time with children and play an important role  </a:t>
            </a:r>
            <a:r>
              <a:rPr lang="en-US" dirty="0"/>
              <a:t>in determining </a:t>
            </a:r>
            <a:r>
              <a:rPr lang="en-US" dirty="0" smtClean="0"/>
              <a:t>the kinds </a:t>
            </a:r>
            <a:r>
              <a:rPr lang="en-US" dirty="0"/>
              <a:t>of experiences </a:t>
            </a:r>
            <a:r>
              <a:rPr lang="en-US" dirty="0" smtClean="0"/>
              <a:t>children </a:t>
            </a:r>
            <a:r>
              <a:rPr lang="en-US" dirty="0"/>
              <a:t>will </a:t>
            </a:r>
            <a:r>
              <a:rPr lang="en-US" dirty="0" smtClean="0"/>
              <a:t>have.  Therefore, these educators are in a key position to monitor children’s </a:t>
            </a:r>
            <a:r>
              <a:rPr lang="en-US" dirty="0"/>
              <a:t>development.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eclkc.ohs.acf.hhs.gov/physical-health/article/screening-first-step-getting-know-child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is development monitoring?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are developmental milestones?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842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Developmental 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the Developmental milestones in Appendix I of your text.  </a:t>
            </a:r>
          </a:p>
          <a:p>
            <a:endParaRPr lang="en-US" dirty="0"/>
          </a:p>
          <a:p>
            <a:r>
              <a:rPr lang="en-US" dirty="0" smtClean="0"/>
              <a:t>(from p. 175, in textbook “Pause to Reflect”)  Answer these questions:</a:t>
            </a:r>
          </a:p>
          <a:p>
            <a:pPr marL="0" indent="0">
              <a:buNone/>
            </a:pPr>
            <a:r>
              <a:rPr lang="en-US" dirty="0" smtClean="0"/>
              <a:t>-“ </a:t>
            </a:r>
            <a:r>
              <a:rPr lang="en-US" dirty="0"/>
              <a:t>Do you feel like you are less knowledgeable about or have less experience with a specific age of children </a:t>
            </a:r>
            <a:r>
              <a:rPr lang="en-US" dirty="0" smtClean="0"/>
              <a:t>? Which age?”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-“What </a:t>
            </a:r>
            <a:r>
              <a:rPr lang="en-US" dirty="0"/>
              <a:t>can you do to improve your familiarity with the milestones for children that age</a:t>
            </a:r>
            <a:r>
              <a:rPr lang="en-US" dirty="0" smtClean="0"/>
              <a:t>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308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Screening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3 important facts about vision screening in early childhood?: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728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Hearing Screening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</a:t>
            </a:r>
            <a:r>
              <a:rPr lang="en-US" dirty="0"/>
              <a:t>inability to hear clearly can </a:t>
            </a:r>
            <a:r>
              <a:rPr lang="en-US" dirty="0" smtClean="0"/>
              <a:t>affect a child’s </a:t>
            </a:r>
            <a:r>
              <a:rPr lang="en-US" dirty="0"/>
              <a:t>speech, language, social and emotional </a:t>
            </a:r>
            <a:r>
              <a:rPr lang="en-US" dirty="0" smtClean="0"/>
              <a:t>development, as well as school readiness.</a:t>
            </a:r>
          </a:p>
          <a:p>
            <a:r>
              <a:rPr lang="en-US" dirty="0" smtClean="0"/>
              <a:t>Early identification of hearing loss </a:t>
            </a:r>
            <a:r>
              <a:rPr lang="en-US" dirty="0"/>
              <a:t>or </a:t>
            </a:r>
            <a:r>
              <a:rPr lang="en-US" dirty="0" smtClean="0"/>
              <a:t>Deafness and early intervention are critical and </a:t>
            </a:r>
            <a:r>
              <a:rPr lang="en-US" dirty="0"/>
              <a:t>family engagement </a:t>
            </a:r>
            <a:r>
              <a:rPr lang="en-US" dirty="0" smtClean="0"/>
              <a:t>are critical.   Why ?  List 2 reasons below:</a:t>
            </a:r>
          </a:p>
        </p:txBody>
      </p:sp>
    </p:spTree>
    <p:extLst>
      <p:ext uri="{BB962C8B-B14F-4D97-AF65-F5344CB8AC3E}">
        <p14:creationId xmlns:p14="http://schemas.microsoft.com/office/powerpoint/2010/main" val="3062305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 Screening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Lead </a:t>
            </a:r>
            <a:r>
              <a:rPr lang="en-US" dirty="0" smtClean="0"/>
              <a:t>is a poison that can severely affect  young children in particular.  Why?</a:t>
            </a:r>
          </a:p>
          <a:p>
            <a:r>
              <a:rPr lang="en-US" dirty="0" smtClean="0"/>
              <a:t>What are some of the problems/symptoms caused by lead poisoning?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For more information,   review: 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://cehn.org/our-work/eco-healthy-child-care/ehcc-faqs/lead-in-paint-dust-soil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3"/>
              </a:rPr>
              <a:t>https://www.tmc.edu/news/2019/06/lead-poisoning-continues-to-affect-children-across-the-houston-area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 What is currently happening in the Houston area with lead poisoning?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549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Summarize what goes into child and staff health records.</a:t>
            </a:r>
          </a:p>
          <a:p>
            <a:r>
              <a:rPr lang="en-US" dirty="0"/>
              <a:t>•Describe the process of daily health checks.</a:t>
            </a:r>
          </a:p>
          <a:p>
            <a:r>
              <a:rPr lang="en-US" dirty="0"/>
              <a:t>•Explain good dental hygiene practices in the classroom.</a:t>
            </a:r>
          </a:p>
          <a:p>
            <a:r>
              <a:rPr lang="en-US" dirty="0"/>
              <a:t>•Discuss the importance of sleep.</a:t>
            </a:r>
          </a:p>
          <a:p>
            <a:r>
              <a:rPr lang="en-US" dirty="0" smtClean="0"/>
              <a:t>•</a:t>
            </a:r>
            <a:r>
              <a:rPr lang="en-US" dirty="0"/>
              <a:t>Relate the importance of developmental screening.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063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HCC 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Describe </a:t>
            </a:r>
            <a:r>
              <a:rPr lang="en-US" dirty="0"/>
              <a:t>the basic principles of healthy behavior and guidance practices that influence health promotion, safe practices and disease prevention for young children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2.1 Examine </a:t>
            </a:r>
            <a:r>
              <a:rPr lang="en-US" dirty="0"/>
              <a:t>typical growth and development characteristics of infants, toddlers, preschool-age, and school-age children and how these relate to safety and health practices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7. </a:t>
            </a:r>
            <a:r>
              <a:rPr lang="en-US"/>
              <a:t>Describe how physical, social, and emotional environments influence a child’s health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085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promote the health of children in early care and learning programs?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K</a:t>
            </a:r>
            <a:r>
              <a:rPr lang="en-US" sz="2400" dirty="0" smtClean="0"/>
              <a:t>eep health records </a:t>
            </a:r>
            <a:r>
              <a:rPr lang="en-US" sz="2400" dirty="0"/>
              <a:t>of both children's and </a:t>
            </a:r>
            <a:r>
              <a:rPr lang="en-US" sz="2400" dirty="0" smtClean="0"/>
              <a:t>staff</a:t>
            </a:r>
          </a:p>
          <a:p>
            <a:endParaRPr lang="en-US" sz="2400" dirty="0"/>
          </a:p>
          <a:p>
            <a:r>
              <a:rPr lang="en-US" sz="2400" dirty="0" smtClean="0"/>
              <a:t>Support children’s </a:t>
            </a:r>
            <a:r>
              <a:rPr lang="en-US" sz="2400" dirty="0"/>
              <a:t>oral health and healthy sleep habits.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I</a:t>
            </a:r>
            <a:r>
              <a:rPr lang="en-US" sz="2400" dirty="0" smtClean="0"/>
              <a:t>dentify </a:t>
            </a:r>
            <a:r>
              <a:rPr lang="en-US" sz="2400" dirty="0"/>
              <a:t>developmental and health concerns with screening.</a:t>
            </a:r>
          </a:p>
        </p:txBody>
      </p:sp>
    </p:spTree>
    <p:extLst>
      <p:ext uri="{BB962C8B-B14F-4D97-AF65-F5344CB8AC3E}">
        <p14:creationId xmlns:p14="http://schemas.microsoft.com/office/powerpoint/2010/main" val="2375320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wellness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it important to keep staff well?</a:t>
            </a:r>
          </a:p>
          <a:p>
            <a:endParaRPr lang="en-US" dirty="0"/>
          </a:p>
          <a:p>
            <a:r>
              <a:rPr lang="en-US" dirty="0" smtClean="0"/>
              <a:t>What types of health problems do staff have?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671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Health Checks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day an informal, observation-based quick health check should be performed on every child (before the parent/caregiver leaves). </a:t>
            </a:r>
            <a:r>
              <a:rPr lang="en-US" dirty="0" smtClean="0"/>
              <a:t>Watch the </a:t>
            </a:r>
            <a:r>
              <a:rPr lang="en-US" dirty="0" smtClean="0">
                <a:solidFill>
                  <a:schemeClr val="tx1"/>
                </a:solidFill>
              </a:rPr>
              <a:t>example </a:t>
            </a:r>
            <a:r>
              <a:rPr lang="en-US" dirty="0" smtClean="0"/>
              <a:t>of a daily health check, below:</a:t>
            </a:r>
            <a:endParaRPr lang="en-US" u="sng" dirty="0" smtClean="0">
              <a:hlinkClick r:id="rId2"/>
            </a:endParaRPr>
          </a:p>
          <a:p>
            <a:pPr marL="0" indent="0">
              <a:buNone/>
            </a:pPr>
            <a:endParaRPr lang="en-US" u="sng" dirty="0">
              <a:hlinkClick r:id="rId2"/>
            </a:endParaRP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www.youtube.com/watch?v=HqdfXB8OUPY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What should you be observing during a daily health check?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032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Dental Hygiene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Dental hygiene is important to prevent Early Childhood Caries (ECC), </a:t>
            </a:r>
            <a:r>
              <a:rPr lang="en-US" dirty="0" smtClean="0"/>
              <a:t>or  </a:t>
            </a:r>
            <a:r>
              <a:rPr lang="en-US" dirty="0"/>
              <a:t>tooth </a:t>
            </a:r>
            <a:r>
              <a:rPr lang="en-US" dirty="0" smtClean="0"/>
              <a:t>decay..</a:t>
            </a:r>
            <a:endParaRPr lang="en-US" dirty="0"/>
          </a:p>
          <a:p>
            <a:r>
              <a:rPr lang="en-US" dirty="0" smtClean="0"/>
              <a:t>In the past, we waited until </a:t>
            </a:r>
            <a:r>
              <a:rPr lang="en-US" dirty="0"/>
              <a:t>a child had a cavity and </a:t>
            </a:r>
            <a:r>
              <a:rPr lang="en-US" dirty="0" smtClean="0"/>
              <a:t>treated this with </a:t>
            </a:r>
            <a:r>
              <a:rPr lang="en-US" dirty="0"/>
              <a:t>a filling.  </a:t>
            </a:r>
            <a:r>
              <a:rPr lang="en-US" dirty="0" smtClean="0"/>
              <a:t>Now, the emphasis in on intervention </a:t>
            </a:r>
            <a:r>
              <a:rPr lang="en-US" i="1" dirty="0"/>
              <a:t>before</a:t>
            </a:r>
            <a:r>
              <a:rPr lang="en-US" dirty="0"/>
              <a:t> the first cavity </a:t>
            </a:r>
            <a:r>
              <a:rPr lang="en-US" dirty="0" smtClean="0"/>
              <a:t>develops.</a:t>
            </a:r>
          </a:p>
          <a:p>
            <a:endParaRPr lang="en-US" dirty="0"/>
          </a:p>
          <a:p>
            <a:r>
              <a:rPr lang="en-US" dirty="0" smtClean="0"/>
              <a:t>Early </a:t>
            </a:r>
            <a:r>
              <a:rPr lang="en-US" dirty="0"/>
              <a:t>care and education programs can teach children and families about dental </a:t>
            </a:r>
            <a:r>
              <a:rPr lang="en-US" dirty="0" smtClean="0"/>
              <a:t>hygiene, oral care, and begin to teach good </a:t>
            </a:r>
            <a:r>
              <a:rPr lang="en-US" dirty="0"/>
              <a:t>dental hygiene practices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754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do… (list 3 ideas under each question)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teacher, what can you do to engage </a:t>
            </a:r>
            <a:r>
              <a:rPr lang="en-US" dirty="0"/>
              <a:t>children and promoting thinking </a:t>
            </a:r>
            <a:r>
              <a:rPr lang="en-US" dirty="0" smtClean="0"/>
              <a:t>critically? 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Integrate </a:t>
            </a:r>
            <a:r>
              <a:rPr lang="en-US" dirty="0"/>
              <a:t>oral health into </a:t>
            </a:r>
            <a:r>
              <a:rPr lang="en-US" dirty="0" smtClean="0"/>
              <a:t>class activities 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Encourage families to practice good dental health at home?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998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Sleep…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sleep hygiene?  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Why is sleep so critical for young children?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What can you do in your class to help a child rest during nap time? ( 1 idea)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29991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549</TotalTime>
  <Words>684</Words>
  <Application>Microsoft Office PowerPoint</Application>
  <PresentationFormat>Widescreen</PresentationFormat>
  <Paragraphs>81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Wisp</vt:lpstr>
      <vt:lpstr>Health, Safety, and Nutrition in Early Childhood Education</vt:lpstr>
      <vt:lpstr>Textbook Objectives</vt:lpstr>
      <vt:lpstr>HCC Learning Outcomes</vt:lpstr>
      <vt:lpstr>How do we promote the health of children in early care and learning programs?</vt:lpstr>
      <vt:lpstr>Staff wellness</vt:lpstr>
      <vt:lpstr>Daily Health Checks</vt:lpstr>
      <vt:lpstr>Dental Hygiene</vt:lpstr>
      <vt:lpstr>What can YOU do… (list 3 ideas under each question)</vt:lpstr>
      <vt:lpstr>Sleep…</vt:lpstr>
      <vt:lpstr>Developmental Monitoring and Screening</vt:lpstr>
      <vt:lpstr>Developmental Milestones</vt:lpstr>
      <vt:lpstr>Vision Screening</vt:lpstr>
      <vt:lpstr>Hearing Screening</vt:lpstr>
      <vt:lpstr>Lead Screening</vt:lpstr>
    </vt:vector>
  </TitlesOfParts>
  <Company>HCCS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Health, Safety and Nutrition in Early Childhood Education</dc:title>
  <dc:creator>katherine.abba</dc:creator>
  <cp:lastModifiedBy>katherine.abba</cp:lastModifiedBy>
  <cp:revision>16</cp:revision>
  <dcterms:created xsi:type="dcterms:W3CDTF">2020-07-31T15:19:33Z</dcterms:created>
  <dcterms:modified xsi:type="dcterms:W3CDTF">2020-09-14T17:45:58Z</dcterms:modified>
</cp:coreProperties>
</file>