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70" r:id="rId5"/>
    <p:sldId id="258" r:id="rId6"/>
    <p:sldId id="263" r:id="rId7"/>
    <p:sldId id="261" r:id="rId8"/>
    <p:sldId id="265" r:id="rId9"/>
    <p:sldId id="259" r:id="rId10"/>
    <p:sldId id="264" r:id="rId11"/>
    <p:sldId id="266" r:id="rId12"/>
    <p:sldId id="262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violenceprevention/childabuseandneglect/fastfact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EyvaEk0K-k&amp;feature=youtu.b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chouston.org/sexual-abuse/child-sexual-abuse-fact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Safety, Health, and Nutrition in Early Childhood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Ch. 6 Child Maltreatment</a:t>
            </a:r>
          </a:p>
          <a:p>
            <a:r>
              <a:rPr lang="en-US" dirty="0"/>
              <a:t>This work is licensed by Katherine Abba, adapted from “Safety, Health, and Nutrition” by Jennifer Paris, College of the Canyons under CC BY 4.0.  </a:t>
            </a:r>
            <a:r>
              <a:rPr lang="en-US"/>
              <a:t>Texas Edition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3695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Abuse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examples of emotional abuse?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916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is neglect defined?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are  the 4 categories of neglect?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611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3 categories of risk factors for child maltreatment. Add 2 descriptions to each category below:</a:t>
            </a:r>
          </a:p>
          <a:p>
            <a:endParaRPr lang="en-US" dirty="0"/>
          </a:p>
          <a:p>
            <a:r>
              <a:rPr lang="en-US" dirty="0" smtClean="0"/>
              <a:t>Individual Risk-</a:t>
            </a:r>
          </a:p>
          <a:p>
            <a:endParaRPr lang="en-US" dirty="0"/>
          </a:p>
          <a:p>
            <a:r>
              <a:rPr lang="en-US" dirty="0" smtClean="0"/>
              <a:t>Family Risk-</a:t>
            </a:r>
          </a:p>
          <a:p>
            <a:endParaRPr lang="en-US" dirty="0"/>
          </a:p>
          <a:p>
            <a:r>
              <a:rPr lang="en-US" dirty="0" smtClean="0"/>
              <a:t>Community Risk-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80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Protective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can protect the child and how?  Describe 3 ways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197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at least 4 ways child  maltreatment can be prevented.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111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Signs of Maltreatment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text describes specific signs of maltreatment.   </a:t>
            </a:r>
          </a:p>
          <a:p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signs might a teacher or caregiver notice for each of these? 	</a:t>
            </a:r>
            <a:r>
              <a:rPr lang="en-US" dirty="0" smtClean="0"/>
              <a:t>Discuss 3 examples and what you might do in each example.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019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WARNING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err="1" smtClean="0"/>
              <a:t>powerpoint</a:t>
            </a:r>
            <a:r>
              <a:rPr lang="en-US" dirty="0" smtClean="0"/>
              <a:t> contains information about child sexual abuse.  Please contact your professor if you prefer not to read this information.  No questions asked and an alternate assignment will be arranged.</a:t>
            </a:r>
            <a:endParaRPr lang="en-US" dirty="0"/>
          </a:p>
        </p:txBody>
      </p:sp>
      <p:sp>
        <p:nvSpPr>
          <p:cNvPr id="4" name="&quot;No&quot; Symbol 3"/>
          <p:cNvSpPr/>
          <p:nvPr/>
        </p:nvSpPr>
        <p:spPr>
          <a:xfrm>
            <a:off x="6465021" y="1219200"/>
            <a:ext cx="914400" cy="91440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991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•Define </a:t>
            </a:r>
            <a:r>
              <a:rPr lang="en-US" dirty="0"/>
              <a:t>the four types of child maltreatment (physical abuse, emotional </a:t>
            </a:r>
            <a:r>
              <a:rPr lang="en-US" dirty="0" err="1"/>
              <a:t>abuse,sexual</a:t>
            </a:r>
            <a:r>
              <a:rPr lang="en-US" dirty="0"/>
              <a:t> abuse, and neglect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•Identify risk factors for child maltreatment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•Discuss protective factors and prevention strategies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•List signs of each type of maltreatment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•Explain what mandated reporting is </a:t>
            </a:r>
            <a:r>
              <a:rPr lang="en-US" dirty="0" smtClean="0"/>
              <a:t>and to whom it applies.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896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HCC 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6. Evaluate and make recommendations for modifications of regulations regarding child’s safety, safety procedures, and children’s environments for safety</a:t>
            </a:r>
            <a:r>
              <a:rPr lang="en-US" dirty="0" smtClean="0"/>
              <a:t>.</a:t>
            </a:r>
          </a:p>
          <a:p>
            <a:r>
              <a:rPr lang="en-US" dirty="0"/>
              <a:t>7.Describe how physical, social, and emotional environments influence a child’s </a:t>
            </a:r>
            <a:r>
              <a:rPr lang="en-US" dirty="0" smtClean="0"/>
              <a:t>health</a:t>
            </a:r>
          </a:p>
          <a:p>
            <a:r>
              <a:rPr lang="en-US" dirty="0"/>
              <a:t>7.2  Complete the Trauma Informed Care training</a:t>
            </a:r>
          </a:p>
        </p:txBody>
      </p:sp>
    </p:spTree>
    <p:extLst>
      <p:ext uri="{BB962C8B-B14F-4D97-AF65-F5344CB8AC3E}">
        <p14:creationId xmlns:p14="http://schemas.microsoft.com/office/powerpoint/2010/main" val="1434770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MANADATED REPORTING </a:t>
            </a:r>
            <a:r>
              <a:rPr lang="en-US" dirty="0"/>
              <a:t>REQUIREMENTS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Child </a:t>
            </a:r>
            <a:r>
              <a:rPr lang="en-US" sz="2800" dirty="0"/>
              <a:t>care providers are included in the professions that are </a:t>
            </a:r>
            <a:r>
              <a:rPr lang="en-US" sz="2800" b="1" dirty="0"/>
              <a:t>required </a:t>
            </a:r>
            <a:r>
              <a:rPr lang="en-US" sz="2800" dirty="0"/>
              <a:t>to report suspected child maltreatment</a:t>
            </a:r>
            <a:r>
              <a:rPr lang="en-US" sz="2800" dirty="0" smtClean="0"/>
              <a:t>.  (report, NOT investigate)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T</a:t>
            </a:r>
            <a:r>
              <a:rPr lang="en-US" sz="2800" dirty="0" smtClean="0"/>
              <a:t>he </a:t>
            </a:r>
            <a:r>
              <a:rPr lang="en-US" sz="2800" dirty="0"/>
              <a:t>law requires any person who believes that a child, or a person 65 years or older, or an adult with disabilities is being abused, neglected, or exploited, to report the circumstances to </a:t>
            </a:r>
            <a:r>
              <a:rPr lang="en-US" sz="2800" dirty="0" smtClean="0"/>
              <a:t>the Texas Department of Family and Protective Services (DFPS)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1109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maltreatment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Child maltreatment includes all types of abuse and neglect of a child under the age of 18 by a parent, caregiver, or another person in a custodial role (such as clergy, a coach, a teacher) that results in harm, potential for harm, or threat of harm to a child. There are four common types of abuse and neglect: physical abuse, sexual abuse, emotional abuse, and </a:t>
            </a:r>
            <a:r>
              <a:rPr lang="en-US" dirty="0" smtClean="0"/>
              <a:t>neglect</a:t>
            </a:r>
            <a:r>
              <a:rPr lang="en-US" dirty="0"/>
              <a:t>. (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www.cdc.gov/violenceprevention/childabuseandneglect/fastfact.html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686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Children, Violence and Trauma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 the video below: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www.youtube.com/watch?v=3EyvaEk0K-k&amp;feature=youtu.be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is one thing new you learned from this video that you did not already know?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417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Abuse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How is this defined?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What is Abusive Head Trauma and what are the serious consequences of this trauma?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/>
              <a:t>What are two </a:t>
            </a:r>
            <a:r>
              <a:rPr lang="en-US" sz="2400" dirty="0" smtClean="0"/>
              <a:t>strategies for adults </a:t>
            </a:r>
            <a:r>
              <a:rPr lang="en-US" sz="2400" dirty="0"/>
              <a:t>to avoid </a:t>
            </a:r>
            <a:r>
              <a:rPr lang="en-US" sz="2400" dirty="0" smtClean="0"/>
              <a:t>this?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4067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facts about child sexual abuse?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 a look at a prominent local resource, the Children’s Assessment Center, in Houston. 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://www.cachouston.org/sexual-abuse/child-sexual-abuse-facts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the definition of Sexual Abuse?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the prevalence? (how often does it happen?)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14368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261</TotalTime>
  <Words>575</Words>
  <Application>Microsoft Office PowerPoint</Application>
  <PresentationFormat>Widescreen</PresentationFormat>
  <Paragraphs>71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Wisp</vt:lpstr>
      <vt:lpstr>Safety, Health, and Nutrition in Early Childhood Education</vt:lpstr>
      <vt:lpstr>WARNING </vt:lpstr>
      <vt:lpstr>Textbook Objectives</vt:lpstr>
      <vt:lpstr>HCC Learning Outcomes</vt:lpstr>
      <vt:lpstr>MANADATED REPORTING REQUIREMENTS </vt:lpstr>
      <vt:lpstr>Child maltreatment</vt:lpstr>
      <vt:lpstr>Children, Violence and Trauma</vt:lpstr>
      <vt:lpstr>Physical Abuse</vt:lpstr>
      <vt:lpstr>What are the facts about child sexual abuse?</vt:lpstr>
      <vt:lpstr>Emotional Abuse</vt:lpstr>
      <vt:lpstr>Neglect</vt:lpstr>
      <vt:lpstr>Risk Factors</vt:lpstr>
      <vt:lpstr>Protective Factors</vt:lpstr>
      <vt:lpstr>Prevention</vt:lpstr>
      <vt:lpstr>Specific Signs of Maltreatment</vt:lpstr>
    </vt:vector>
  </TitlesOfParts>
  <Company>HCCS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Health, Safety and Nutrition in Early Childhood Education</dc:title>
  <dc:creator>katherine.abba</dc:creator>
  <cp:lastModifiedBy>katherine.abba</cp:lastModifiedBy>
  <cp:revision>9</cp:revision>
  <dcterms:created xsi:type="dcterms:W3CDTF">2020-07-30T11:07:44Z</dcterms:created>
  <dcterms:modified xsi:type="dcterms:W3CDTF">2020-09-14T17:45:32Z</dcterms:modified>
</cp:coreProperties>
</file>