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42A6-DDD4-4E68-9920-4681682B58CC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46627-E045-4710-9B72-3995685866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pltt.coe.uga.edu/index.php?title=File:Bloom_1.jp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470025"/>
          </a:xfrm>
        </p:spPr>
        <p:txBody>
          <a:bodyPr/>
          <a:lstStyle/>
          <a:p>
            <a:r>
              <a:rPr lang="en-US" dirty="0" smtClean="0"/>
              <a:t>Chapter 10: Bloom’s </a:t>
            </a:r>
            <a:r>
              <a:rPr lang="en-US" dirty="0" smtClean="0"/>
              <a:t>Taxonomy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Benjamin Bloom 1913-1999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oaks.nvg.org/w/bblo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743200"/>
            <a:ext cx="1438275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0"/>
            <a:ext cx="7772400" cy="1066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Reference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057400"/>
            <a:ext cx="6781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Forehand</a:t>
            </a:r>
            <a:r>
              <a:rPr lang="en-US" sz="2400" dirty="0">
                <a:solidFill>
                  <a:schemeClr val="tx1"/>
                </a:solidFill>
              </a:rPr>
              <a:t>, M. (2005). Bloom's taxonomy: Original and </a:t>
            </a:r>
            <a:r>
              <a:rPr lang="en-US" sz="2400" dirty="0" smtClean="0">
                <a:solidFill>
                  <a:schemeClr val="tx1"/>
                </a:solidFill>
              </a:rPr>
              <a:t>	revised. </a:t>
            </a:r>
            <a:r>
              <a:rPr lang="en-US" sz="2400" dirty="0">
                <a:solidFill>
                  <a:schemeClr val="tx1"/>
                </a:solidFill>
              </a:rPr>
              <a:t>In M. </a:t>
            </a: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Orey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(Ed.), </a:t>
            </a:r>
            <a:r>
              <a:rPr lang="en-US" sz="2400" i="1" dirty="0">
                <a:solidFill>
                  <a:schemeClr val="tx1"/>
                </a:solidFill>
              </a:rPr>
              <a:t>Emerging </a:t>
            </a:r>
            <a:r>
              <a:rPr lang="en-US" sz="2400" i="1" dirty="0" smtClean="0">
                <a:solidFill>
                  <a:schemeClr val="tx1"/>
                </a:solidFill>
              </a:rPr>
              <a:t>	perspectives </a:t>
            </a:r>
            <a:r>
              <a:rPr lang="en-US" sz="2400" i="1" dirty="0">
                <a:solidFill>
                  <a:schemeClr val="tx1"/>
                </a:solidFill>
              </a:rPr>
              <a:t>on learning, teaching, and </a:t>
            </a:r>
            <a:r>
              <a:rPr lang="en-US" sz="2400" i="1" dirty="0" smtClean="0">
                <a:solidFill>
                  <a:schemeClr val="tx1"/>
                </a:solidFill>
              </a:rPr>
              <a:t>	technology</a:t>
            </a:r>
            <a:r>
              <a:rPr lang="en-US" sz="2400" i="1" dirty="0">
                <a:solidFill>
                  <a:schemeClr val="tx1"/>
                </a:solidFill>
              </a:rPr>
              <a:t>. </a:t>
            </a:r>
            <a:r>
              <a:rPr lang="en-US" sz="2400" dirty="0">
                <a:solidFill>
                  <a:schemeClr val="tx1"/>
                </a:solidFill>
              </a:rPr>
              <a:t>Retrieved from </a:t>
            </a:r>
            <a:r>
              <a:rPr lang="en-US" sz="2400" dirty="0" smtClean="0">
                <a:solidFill>
                  <a:schemeClr val="tx1"/>
                </a:solidFill>
              </a:rPr>
              <a:t>	http</a:t>
            </a:r>
            <a:r>
              <a:rPr lang="en-US" sz="2400" dirty="0">
                <a:solidFill>
                  <a:schemeClr val="tx1"/>
                </a:solidFill>
              </a:rPr>
              <a:t>://epltt.coe.uga.edu/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8686800" cy="2133600"/>
          </a:xfrm>
        </p:spPr>
        <p:txBody>
          <a:bodyPr>
            <a:normAutofit fontScale="90000"/>
          </a:bodyPr>
          <a:lstStyle/>
          <a:p>
            <a:r>
              <a:rPr lang="en-US" dirty="0"/>
              <a:t>Bloom's Taxonomy is a multi-tiered model of classifying thinking according to six cognitive levels of complexity.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105400"/>
            <a:ext cx="84582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is </a:t>
            </a:r>
            <a:r>
              <a:rPr lang="en-US" dirty="0">
                <a:solidFill>
                  <a:schemeClr val="tx1"/>
                </a:solidFill>
              </a:rPr>
              <a:t>often </a:t>
            </a:r>
            <a:r>
              <a:rPr lang="en-US" dirty="0" smtClean="0">
                <a:solidFill>
                  <a:schemeClr val="tx1"/>
                </a:solidFill>
              </a:rPr>
              <a:t>depicted </a:t>
            </a:r>
            <a:r>
              <a:rPr lang="en-US" dirty="0">
                <a:solidFill>
                  <a:schemeClr val="tx1"/>
                </a:solidFill>
              </a:rPr>
              <a:t>as a stairway, leading </a:t>
            </a:r>
            <a:r>
              <a:rPr lang="en-US" dirty="0" smtClean="0">
                <a:solidFill>
                  <a:schemeClr val="tx1"/>
                </a:solidFill>
              </a:rPr>
              <a:t>teachers </a:t>
            </a:r>
            <a:r>
              <a:rPr lang="en-US" dirty="0">
                <a:solidFill>
                  <a:schemeClr val="tx1"/>
                </a:solidFill>
              </a:rPr>
              <a:t>to encourage their students to </a:t>
            </a:r>
            <a:r>
              <a:rPr lang="en-US" dirty="0" smtClean="0">
                <a:solidFill>
                  <a:schemeClr val="tx1"/>
                </a:solidFill>
              </a:rPr>
              <a:t>climb </a:t>
            </a:r>
            <a:r>
              <a:rPr lang="en-US" dirty="0">
                <a:solidFill>
                  <a:schemeClr val="tx1"/>
                </a:solidFill>
              </a:rPr>
              <a:t>to a higher </a:t>
            </a:r>
            <a:r>
              <a:rPr lang="en-US" dirty="0" smtClean="0">
                <a:solidFill>
                  <a:schemeClr val="tx1"/>
                </a:solidFill>
              </a:rPr>
              <a:t>level of </a:t>
            </a:r>
            <a:r>
              <a:rPr lang="en-US" dirty="0">
                <a:solidFill>
                  <a:schemeClr val="tx1"/>
                </a:solidFill>
              </a:rPr>
              <a:t>thought.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438400"/>
            <a:ext cx="304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82000" cy="51816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lowest three levels </a:t>
            </a:r>
            <a:r>
              <a:rPr lang="en-US" dirty="0" smtClean="0">
                <a:solidFill>
                  <a:schemeClr val="tx1"/>
                </a:solidFill>
              </a:rPr>
              <a:t>were: </a:t>
            </a:r>
            <a:r>
              <a:rPr lang="en-US" dirty="0">
                <a:solidFill>
                  <a:schemeClr val="tx1"/>
                </a:solidFill>
              </a:rPr>
              <a:t>knowledge, comprehension, and application.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highest three levels were: analysis, synthesis, and evaluation.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taxonomy </a:t>
            </a:r>
            <a:r>
              <a:rPr lang="en-US" dirty="0" smtClean="0">
                <a:solidFill>
                  <a:schemeClr val="tx1"/>
                </a:solidFill>
              </a:rPr>
              <a:t>was and is hierarchical so each </a:t>
            </a:r>
            <a:r>
              <a:rPr lang="en-US" dirty="0">
                <a:solidFill>
                  <a:schemeClr val="tx1"/>
                </a:solidFill>
              </a:rPr>
              <a:t>level is subsumed by the higher levels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For example, </a:t>
            </a:r>
            <a:r>
              <a:rPr lang="en-US" dirty="0">
                <a:solidFill>
                  <a:schemeClr val="tx1"/>
                </a:solidFill>
              </a:rPr>
              <a:t>a student functioning at the </a:t>
            </a:r>
            <a:r>
              <a:rPr lang="en-US" dirty="0" smtClean="0">
                <a:solidFill>
                  <a:schemeClr val="tx1"/>
                </a:solidFill>
              </a:rPr>
              <a:t>application </a:t>
            </a:r>
            <a:r>
              <a:rPr lang="en-US" dirty="0">
                <a:solidFill>
                  <a:schemeClr val="tx1"/>
                </a:solidFill>
              </a:rPr>
              <a:t>level has also mastered the material at the </a:t>
            </a:r>
            <a:r>
              <a:rPr lang="en-US" dirty="0" smtClean="0">
                <a:solidFill>
                  <a:schemeClr val="tx1"/>
                </a:solidFill>
              </a:rPr>
              <a:t>knowledge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comprehension </a:t>
            </a:r>
            <a:r>
              <a:rPr lang="en-US" dirty="0">
                <a:solidFill>
                  <a:schemeClr val="tx1"/>
                </a:solidFill>
              </a:rPr>
              <a:t>levels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3810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Original Bloom Taxonomy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Revised Bloom Taxonomy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648200"/>
            <a:ext cx="80010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In the revised version, Bloom's </a:t>
            </a:r>
            <a:r>
              <a:rPr lang="en-US" dirty="0">
                <a:solidFill>
                  <a:schemeClr val="tx1"/>
                </a:solidFill>
              </a:rPr>
              <a:t>six major categories were changed from noun to verb forms. Additionally, the lowest level of the original, </a:t>
            </a:r>
            <a:r>
              <a:rPr lang="en-US" dirty="0" smtClean="0">
                <a:solidFill>
                  <a:schemeClr val="tx1"/>
                </a:solidFill>
              </a:rPr>
              <a:t>knowledge, </a:t>
            </a:r>
            <a:r>
              <a:rPr lang="en-US" dirty="0">
                <a:solidFill>
                  <a:schemeClr val="tx1"/>
                </a:solidFill>
              </a:rPr>
              <a:t>was renamed and became remembering. </a:t>
            </a:r>
          </a:p>
        </p:txBody>
      </p:sp>
      <p:pic>
        <p:nvPicPr>
          <p:cNvPr id="4" name="Picture 3" descr="http://epltt.coe.uga.edu/images/1/1e/Bloom_1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3659" y="1524000"/>
            <a:ext cx="5647372" cy="291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772400" cy="1470025"/>
          </a:xfrm>
        </p:spPr>
        <p:txBody>
          <a:bodyPr/>
          <a:lstStyle/>
          <a:p>
            <a:r>
              <a:rPr lang="en-US" dirty="0" smtClean="0"/>
              <a:t>Levels of Bloom’s Taxonomy from Bottom to Top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001000" cy="5029200"/>
          </a:xfrm>
        </p:spPr>
        <p:txBody>
          <a:bodyPr>
            <a:normAutofit/>
          </a:bodyPr>
          <a:lstStyle/>
          <a:p>
            <a:pPr lvl="0" algn="l"/>
            <a:r>
              <a:rPr lang="en-US" sz="2800" b="1" dirty="0">
                <a:solidFill>
                  <a:schemeClr val="tx1"/>
                </a:solidFill>
              </a:rPr>
              <a:t>Remembering</a:t>
            </a:r>
            <a:r>
              <a:rPr lang="en-US" sz="2800" dirty="0">
                <a:solidFill>
                  <a:schemeClr val="tx1"/>
                </a:solidFill>
              </a:rPr>
              <a:t>: Retrieving, recognizing, and recalling relevant knowledge from long-term memory. </a:t>
            </a:r>
          </a:p>
          <a:p>
            <a:pPr lvl="0" algn="l"/>
            <a:endParaRPr lang="en-US" sz="28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800" b="1" dirty="0" smtClean="0">
                <a:solidFill>
                  <a:schemeClr val="tx1"/>
                </a:solidFill>
              </a:rPr>
              <a:t>Understanding</a:t>
            </a:r>
            <a:r>
              <a:rPr lang="en-US" sz="2800" dirty="0">
                <a:solidFill>
                  <a:schemeClr val="tx1"/>
                </a:solidFill>
              </a:rPr>
              <a:t>: Constructing meaning from oral, written, and graphic messages through interpreting, exemplifying, classifying, summarizing, inferring, comparing, and explaining. </a:t>
            </a:r>
          </a:p>
          <a:p>
            <a:pPr lvl="0" algn="l"/>
            <a:endParaRPr lang="en-US" sz="28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800" b="1" dirty="0" smtClean="0">
                <a:solidFill>
                  <a:schemeClr val="tx1"/>
                </a:solidFill>
              </a:rPr>
              <a:t>Applying</a:t>
            </a:r>
            <a:r>
              <a:rPr lang="en-US" sz="2800" dirty="0">
                <a:solidFill>
                  <a:schemeClr val="tx1"/>
                </a:solidFill>
              </a:rPr>
              <a:t>: Carrying out or using a procedure through executing, or implementing.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610600" cy="1470025"/>
          </a:xfrm>
        </p:spPr>
        <p:txBody>
          <a:bodyPr/>
          <a:lstStyle/>
          <a:p>
            <a:r>
              <a:rPr lang="en-US" dirty="0" smtClean="0"/>
              <a:t>Levels of Bloom’s Taxonomy </a:t>
            </a:r>
            <a:r>
              <a:rPr lang="en-US" dirty="0" smtClean="0"/>
              <a:t>Continued….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76400"/>
            <a:ext cx="8839200" cy="4876800"/>
          </a:xfrm>
        </p:spPr>
        <p:txBody>
          <a:bodyPr>
            <a:normAutofit lnSpcReduction="10000"/>
          </a:bodyPr>
          <a:lstStyle/>
          <a:p>
            <a:pPr lvl="0" algn="l"/>
            <a:r>
              <a:rPr lang="en-US" b="1" dirty="0">
                <a:solidFill>
                  <a:schemeClr val="tx1"/>
                </a:solidFill>
              </a:rPr>
              <a:t>Analyzing</a:t>
            </a:r>
            <a:r>
              <a:rPr lang="en-US" dirty="0">
                <a:solidFill>
                  <a:schemeClr val="tx1"/>
                </a:solidFill>
              </a:rPr>
              <a:t>: Breaking material into constituent parts, determining how the parts relate to one another and to an overall structure or purpose through differentiating, organizing, and attributing. </a:t>
            </a:r>
          </a:p>
          <a:p>
            <a:pPr lvl="0" algn="l"/>
            <a:r>
              <a:rPr lang="en-US" b="1" dirty="0">
                <a:solidFill>
                  <a:schemeClr val="tx1"/>
                </a:solidFill>
              </a:rPr>
              <a:t>Evaluating</a:t>
            </a:r>
            <a:r>
              <a:rPr lang="en-US" dirty="0">
                <a:solidFill>
                  <a:schemeClr val="tx1"/>
                </a:solidFill>
              </a:rPr>
              <a:t>: Making judgments based on criteria and standards through checking and critiquing. </a:t>
            </a:r>
          </a:p>
          <a:p>
            <a:pPr lvl="0" algn="l"/>
            <a:r>
              <a:rPr lang="en-US" b="1" dirty="0">
                <a:solidFill>
                  <a:schemeClr val="tx1"/>
                </a:solidFill>
              </a:rPr>
              <a:t>Creating</a:t>
            </a:r>
            <a:r>
              <a:rPr lang="en-US" dirty="0">
                <a:solidFill>
                  <a:schemeClr val="tx1"/>
                </a:solidFill>
              </a:rPr>
              <a:t>: Putting elements together to form a coherent or functional whole; </a:t>
            </a:r>
            <a:r>
              <a:rPr lang="en-US" dirty="0" smtClean="0">
                <a:solidFill>
                  <a:schemeClr val="tx1"/>
                </a:solidFill>
              </a:rPr>
              <a:t>reorganizing elements </a:t>
            </a:r>
            <a:r>
              <a:rPr lang="en-US" dirty="0">
                <a:solidFill>
                  <a:schemeClr val="tx1"/>
                </a:solidFill>
              </a:rPr>
              <a:t>into a new pattern or structure through generating, planning, or producing.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839200" cy="1219200"/>
          </a:xfrm>
        </p:spPr>
        <p:txBody>
          <a:bodyPr/>
          <a:lstStyle/>
          <a:p>
            <a:r>
              <a:rPr lang="en-US" dirty="0" smtClean="0"/>
              <a:t>Reasons for </a:t>
            </a:r>
            <a:r>
              <a:rPr lang="en-US" dirty="0" smtClean="0"/>
              <a:t>Using </a:t>
            </a:r>
            <a:r>
              <a:rPr lang="en-US" dirty="0" smtClean="0"/>
              <a:t>Bloom’s Taxonomy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447800"/>
            <a:ext cx="8839200" cy="4724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It provides </a:t>
            </a:r>
            <a:r>
              <a:rPr lang="en-US" dirty="0">
                <a:solidFill>
                  <a:schemeClr val="tx1"/>
                </a:solidFill>
              </a:rPr>
              <a:t>educators with </a:t>
            </a:r>
            <a:r>
              <a:rPr lang="en-US" dirty="0" smtClean="0">
                <a:solidFill>
                  <a:schemeClr val="tx1"/>
                </a:solidFill>
              </a:rPr>
              <a:t>a systematic classification </a:t>
            </a:r>
            <a:r>
              <a:rPr lang="en-US" dirty="0">
                <a:solidFill>
                  <a:schemeClr val="tx1"/>
                </a:solidFill>
              </a:rPr>
              <a:t>of the processes of thinking and learning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Measuring student learning requires </a:t>
            </a:r>
            <a:r>
              <a:rPr lang="en-US" dirty="0">
                <a:solidFill>
                  <a:schemeClr val="tx1"/>
                </a:solidFill>
              </a:rPr>
              <a:t>a classification of levels of intellectual behavior important in learning.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It provides </a:t>
            </a:r>
            <a:r>
              <a:rPr lang="en-US" dirty="0">
                <a:solidFill>
                  <a:schemeClr val="tx1"/>
                </a:solidFill>
              </a:rPr>
              <a:t>a clear, concise visual </a:t>
            </a:r>
            <a:r>
              <a:rPr lang="en-US" dirty="0" smtClean="0">
                <a:solidFill>
                  <a:schemeClr val="tx1"/>
                </a:solidFill>
              </a:rPr>
              <a:t>representation of </a:t>
            </a:r>
            <a:r>
              <a:rPr lang="en-US" dirty="0">
                <a:solidFill>
                  <a:schemeClr val="tx1"/>
                </a:solidFill>
              </a:rPr>
              <a:t>the alignment between standards and educational goals, objectives, products, and </a:t>
            </a:r>
            <a:r>
              <a:rPr lang="en-US" dirty="0" smtClean="0">
                <a:solidFill>
                  <a:schemeClr val="tx1"/>
                </a:solidFill>
              </a:rPr>
              <a:t>activities.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</a:t>
            </a:r>
            <a:r>
              <a:rPr lang="en-US" dirty="0" smtClean="0"/>
              <a:t>How </a:t>
            </a:r>
            <a:r>
              <a:rPr lang="en-US" dirty="0" smtClean="0"/>
              <a:t>Bloom’s Taxonomy </a:t>
            </a:r>
            <a:r>
              <a:rPr lang="en-US" dirty="0" smtClean="0"/>
              <a:t>Could </a:t>
            </a:r>
            <a:r>
              <a:rPr lang="en-US" dirty="0" smtClean="0"/>
              <a:t>B</a:t>
            </a:r>
            <a:r>
              <a:rPr lang="en-US" dirty="0" smtClean="0"/>
              <a:t>e </a:t>
            </a:r>
            <a:r>
              <a:rPr lang="en-US" dirty="0"/>
              <a:t>U</a:t>
            </a:r>
            <a:r>
              <a:rPr lang="en-US" dirty="0" smtClean="0"/>
              <a:t>sed </a:t>
            </a:r>
            <a:r>
              <a:rPr lang="en-US" dirty="0" smtClean="0"/>
              <a:t>in the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29200"/>
            <a:ext cx="7543800" cy="1295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lesson objective based upon the story of Goldilocks and the Three </a:t>
            </a:r>
            <a:r>
              <a:rPr lang="en-US" dirty="0" smtClean="0">
                <a:solidFill>
                  <a:schemeClr val="tx1"/>
                </a:solidFill>
              </a:rPr>
              <a:t>Bears.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irc_mi" descr="http://upload.wikimedia.org/wikipedia/commons/9/96/Goldilocks_19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7487" y="2224107"/>
            <a:ext cx="3629025" cy="24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r>
              <a:rPr lang="en-US" dirty="0" smtClean="0"/>
              <a:t>Using Bloom’s Taxonomy to Teach the Story of Goldilocks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153400" cy="48768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Remember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Describe </a:t>
            </a:r>
            <a:r>
              <a:rPr lang="en-US" dirty="0">
                <a:solidFill>
                  <a:schemeClr val="tx1"/>
                </a:solidFill>
              </a:rPr>
              <a:t>where Goldilocks lived.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Understand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Summarize </a:t>
            </a:r>
            <a:r>
              <a:rPr lang="en-US" dirty="0">
                <a:solidFill>
                  <a:schemeClr val="tx1"/>
                </a:solidFill>
              </a:rPr>
              <a:t>what the Goldilocks story </a:t>
            </a:r>
            <a:r>
              <a:rPr lang="en-US" dirty="0" smtClean="0">
                <a:solidFill>
                  <a:schemeClr val="tx1"/>
                </a:solidFill>
              </a:rPr>
              <a:t>		       was about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Apply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Construct </a:t>
            </a:r>
            <a:r>
              <a:rPr lang="en-US" dirty="0">
                <a:solidFill>
                  <a:schemeClr val="tx1"/>
                </a:solidFill>
              </a:rPr>
              <a:t>a theory as to why Goldilocks </a:t>
            </a: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dirty="0" smtClean="0">
                <a:solidFill>
                  <a:schemeClr val="tx1"/>
                </a:solidFill>
              </a:rPr>
              <a:t>went </a:t>
            </a:r>
            <a:r>
              <a:rPr lang="en-US" dirty="0">
                <a:solidFill>
                  <a:schemeClr val="tx1"/>
                </a:solidFill>
              </a:rPr>
              <a:t>into the house.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Analyze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Differentiate </a:t>
            </a:r>
            <a:r>
              <a:rPr lang="en-US" dirty="0">
                <a:solidFill>
                  <a:schemeClr val="tx1"/>
                </a:solidFill>
              </a:rPr>
              <a:t>between how Goldilocks </a:t>
            </a: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smtClean="0">
                <a:solidFill>
                  <a:schemeClr val="tx1"/>
                </a:solidFill>
              </a:rPr>
              <a:t>reacted </a:t>
            </a:r>
            <a:r>
              <a:rPr lang="en-US" dirty="0">
                <a:solidFill>
                  <a:schemeClr val="tx1"/>
                </a:solidFill>
              </a:rPr>
              <a:t>and how you would react in each 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smtClean="0">
                <a:solidFill>
                  <a:schemeClr val="tx1"/>
                </a:solidFill>
              </a:rPr>
              <a:t>story </a:t>
            </a:r>
            <a:r>
              <a:rPr lang="en-US" dirty="0">
                <a:solidFill>
                  <a:schemeClr val="tx1"/>
                </a:solidFill>
              </a:rPr>
              <a:t>event.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Evaluate</a:t>
            </a:r>
            <a:r>
              <a:rPr lang="en-US" dirty="0">
                <a:solidFill>
                  <a:schemeClr val="tx1"/>
                </a:solidFill>
              </a:rPr>
              <a:t>: Assess whether or not you think this really </a:t>
            </a:r>
            <a:r>
              <a:rPr lang="en-US" dirty="0" smtClean="0">
                <a:solidFill>
                  <a:schemeClr val="tx1"/>
                </a:solidFill>
              </a:rPr>
              <a:t>  	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</a:t>
            </a:r>
            <a:r>
              <a:rPr lang="en-US" dirty="0" smtClean="0">
                <a:solidFill>
                  <a:schemeClr val="tx1"/>
                </a:solidFill>
              </a:rPr>
              <a:t>happened </a:t>
            </a:r>
            <a:r>
              <a:rPr lang="en-US" dirty="0">
                <a:solidFill>
                  <a:schemeClr val="tx1"/>
                </a:solidFill>
              </a:rPr>
              <a:t>to Goldilocks.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Create</a:t>
            </a:r>
            <a:r>
              <a:rPr lang="en-US" dirty="0">
                <a:solidFill>
                  <a:schemeClr val="tx1"/>
                </a:solidFill>
              </a:rPr>
              <a:t>: Compose a song, skit, poem, or rap to convey </a:t>
            </a:r>
            <a:r>
              <a:rPr lang="en-US" dirty="0" smtClean="0">
                <a:solidFill>
                  <a:schemeClr val="tx1"/>
                </a:solidFill>
              </a:rPr>
              <a:t>  	         the Goldilocks </a:t>
            </a:r>
            <a:r>
              <a:rPr lang="en-US" dirty="0">
                <a:solidFill>
                  <a:schemeClr val="tx1"/>
                </a:solidFill>
              </a:rPr>
              <a:t>story in a new form.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417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10: Bloom’s Taxonomy</vt:lpstr>
      <vt:lpstr>Bloom's Taxonomy is a multi-tiered model of classifying thinking according to six cognitive levels of complexity.</vt:lpstr>
      <vt:lpstr>PowerPoint Presentation</vt:lpstr>
      <vt:lpstr>Revised Bloom Taxonomy </vt:lpstr>
      <vt:lpstr>Levels of Bloom’s Taxonomy from Bottom to Top</vt:lpstr>
      <vt:lpstr>Levels of Bloom’s Taxonomy Continued….</vt:lpstr>
      <vt:lpstr>Reasons for Using Bloom’s Taxonomy</vt:lpstr>
      <vt:lpstr>Example of How Bloom’s Taxonomy Could Be Used in the Classroom</vt:lpstr>
      <vt:lpstr>Using Bloom’s Taxonomy to Teach the Story of Goldilocks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reference</dc:creator>
  <cp:lastModifiedBy>molly</cp:lastModifiedBy>
  <cp:revision>15</cp:revision>
  <dcterms:created xsi:type="dcterms:W3CDTF">2014-12-17T18:16:36Z</dcterms:created>
  <dcterms:modified xsi:type="dcterms:W3CDTF">2014-12-20T01:14:44Z</dcterms:modified>
</cp:coreProperties>
</file>