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D1E77-6C36-4D05-84C9-D53AD7BD743F}" type="datetimeFigureOut">
              <a:rPr lang="en-US" smtClean="0"/>
              <a:pPr/>
              <a:t>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67E9A-540A-4335-9661-91889C00F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838200"/>
            <a:ext cx="73152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Chapter 11: Maslow’s Hierarchy of Needs Theory and Motivation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Abraham Maslow (1908-1970)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2290" name="Picture 2" descr="Abraham Maslo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2438400"/>
            <a:ext cx="2095500" cy="2647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1600200"/>
          </a:xfrm>
        </p:spPr>
        <p:txBody>
          <a:bodyPr>
            <a:normAutofit/>
          </a:bodyPr>
          <a:lstStyle/>
          <a:p>
            <a:r>
              <a:rPr lang="en-US" b="1" dirty="0"/>
              <a:t>Maslow’s Hierarchy of Needs Theory and </a:t>
            </a:r>
            <a:r>
              <a:rPr lang="en-US" b="1" dirty="0" smtClean="0"/>
              <a:t>Motivation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752600"/>
            <a:ext cx="8153400" cy="381000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chemeClr val="tx1"/>
                </a:solidFill>
              </a:rPr>
              <a:t>Humans are motivated by unsatisfied needs.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chemeClr val="tx1"/>
                </a:solidFill>
              </a:rPr>
              <a:t>Lower needs need to be satisfied before higher needs can be met.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chemeClr val="tx1"/>
                </a:solidFill>
              </a:rPr>
              <a:t>Needs such as physiological, safety, love and esteem must be satisfied before a person can act unselfishly.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chemeClr val="tx1"/>
                </a:solidFill>
              </a:rPr>
              <a:t>As long as we are motivated to satisfy needs we are moving toward self-actualization.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chemeClr val="tx1"/>
                </a:solidFill>
              </a:rPr>
              <a:t>Satisfying needs is healthy, but not satisfying needs can make us sick or act angrily.</a:t>
            </a:r>
          </a:p>
          <a:p>
            <a:pPr algn="l"/>
            <a:endParaRPr lang="en-US" sz="2800" dirty="0" smtClean="0">
              <a:solidFill>
                <a:schemeClr val="tx1"/>
              </a:solidFill>
            </a:endParaRPr>
          </a:p>
          <a:p>
            <a:pPr algn="l"/>
            <a:endParaRPr lang="en-US" sz="2800" dirty="0" smtClean="0">
              <a:solidFill>
                <a:schemeClr val="tx1"/>
              </a:solidFill>
            </a:endParaRPr>
          </a:p>
          <a:p>
            <a:pPr algn="l"/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/>
          <a:lstStyle/>
          <a:p>
            <a:r>
              <a:rPr lang="en-US" dirty="0" smtClean="0"/>
              <a:t>Maslow’s Theory is Often Represented as a Pyramid</a:t>
            </a:r>
            <a:endParaRPr lang="en-US" dirty="0"/>
          </a:p>
        </p:txBody>
      </p:sp>
      <p:sp>
        <p:nvSpPr>
          <p:cNvPr id="1026" name="AutoShape 2" descr="http://upload.wikimedia.org/wikipedia/commons/6/60/Maslow%27s_Hierarchy_of_Needs.svg"/>
          <p:cNvSpPr>
            <a:spLocks noChangeAspect="1" noChangeArrowheads="1"/>
          </p:cNvSpPr>
          <p:nvPr/>
        </p:nvSpPr>
        <p:spPr bwMode="auto">
          <a:xfrm>
            <a:off x="155575" y="-2155825"/>
            <a:ext cx="5991225" cy="4495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 t="15230" r="18590" b="12425"/>
          <a:stretch>
            <a:fillRect/>
          </a:stretch>
        </p:blipFill>
        <p:spPr bwMode="auto">
          <a:xfrm>
            <a:off x="1" y="17526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0"/>
            <a:ext cx="8839200" cy="2971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Majority of needs are at the lowest level- physiological needs.</a:t>
            </a:r>
            <a:br>
              <a:rPr lang="en-US" dirty="0" smtClean="0"/>
            </a:br>
            <a:r>
              <a:rPr lang="en-US" dirty="0" smtClean="0"/>
              <a:t>These needs include breathing, food, water and sleep.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 t="75141" r="18590" b="12425"/>
          <a:stretch>
            <a:fillRect/>
          </a:stretch>
        </p:blipFill>
        <p:spPr bwMode="auto">
          <a:xfrm>
            <a:off x="990600" y="4876800"/>
            <a:ext cx="640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458200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The next level up is safety. These needs include health, employment and security of family.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3622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Maslow believed that individuals can not satisfy needs at any level until all needs in the levels below </a:t>
            </a:r>
            <a:r>
              <a:rPr lang="en-US" smtClean="0">
                <a:solidFill>
                  <a:schemeClr val="tx1"/>
                </a:solidFill>
              </a:rPr>
              <a:t>are met.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 t="67228" r="18590" b="12425"/>
          <a:stretch>
            <a:fillRect/>
          </a:stretch>
        </p:blipFill>
        <p:spPr bwMode="auto">
          <a:xfrm>
            <a:off x="914400" y="4724400"/>
            <a:ext cx="6400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763000" cy="2057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next level up includes love/belonging needs such as friendship, family and sexual intimacy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 t="58185" r="18590" b="12425"/>
          <a:stretch>
            <a:fillRect/>
          </a:stretch>
        </p:blipFill>
        <p:spPr bwMode="auto">
          <a:xfrm>
            <a:off x="1219200" y="4343400"/>
            <a:ext cx="6400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05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Esteem needs are next going up the pyramid. Some of these include self-esteem, achievement, and respect of others.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981200"/>
            <a:ext cx="8686800" cy="19812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chemeClr val="tx1"/>
                </a:solidFill>
              </a:rPr>
              <a:t>Esteem needs can be classified as internal or external.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chemeClr val="tx1"/>
                </a:solidFill>
              </a:rPr>
              <a:t>Internal needs are related to self-esteem such as self respect and achievement.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chemeClr val="tx1"/>
                </a:solidFill>
              </a:rPr>
              <a:t>External needs are those such as social status or recognition.</a:t>
            </a:r>
          </a:p>
          <a:p>
            <a:pPr algn="l"/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 t="48011" r="18590" b="12425"/>
          <a:stretch>
            <a:fillRect/>
          </a:stretch>
        </p:blipFill>
        <p:spPr bwMode="auto">
          <a:xfrm>
            <a:off x="0" y="4142704"/>
            <a:ext cx="9144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772400" cy="2667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Self-actualization is at the top level of Maslow’s hierarchy. This includes such needs as morality, lack of prejudice and acceptance of facts.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 t="15230" r="18590" b="12425"/>
          <a:stretch>
            <a:fillRect/>
          </a:stretch>
        </p:blipFill>
        <p:spPr bwMode="auto">
          <a:xfrm>
            <a:off x="0" y="2743200"/>
            <a:ext cx="9144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"/>
            <a:ext cx="7772400" cy="762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Reference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914400"/>
            <a:ext cx="7924800" cy="1752600"/>
          </a:xfrm>
        </p:spPr>
        <p:txBody>
          <a:bodyPr/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Maslow, A. H. (1943). A theory of human motivation. 	</a:t>
            </a:r>
            <a:r>
              <a:rPr lang="en-US" sz="2800" i="1" dirty="0" smtClean="0">
                <a:solidFill>
                  <a:schemeClr val="tx1"/>
                </a:solidFill>
              </a:rPr>
              <a:t>Psychological Review</a:t>
            </a:r>
            <a:r>
              <a:rPr lang="en-US" sz="2800" dirty="0" smtClean="0">
                <a:solidFill>
                  <a:schemeClr val="tx1"/>
                </a:solidFill>
              </a:rPr>
              <a:t>, 50, 370-396.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265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Chapter 11: Maslow’s Hierarchy of Needs Theory and Motivation </vt:lpstr>
      <vt:lpstr>Maslow’s Hierarchy of Needs Theory and Motivation</vt:lpstr>
      <vt:lpstr>Maslow’s Theory is Often Represented as a Pyramid</vt:lpstr>
      <vt:lpstr>The Majority of needs are at the lowest level- physiological needs. These needs include breathing, food, water and sleep. </vt:lpstr>
      <vt:lpstr>The next level up is safety. These needs include health, employment and security of family.</vt:lpstr>
      <vt:lpstr>The next level up includes love/belonging needs such as friendship, family and sexual intimacy</vt:lpstr>
      <vt:lpstr>Esteem needs are next going up the pyramid. Some of these include self-esteem, achievement, and respect of others.</vt:lpstr>
      <vt:lpstr>Self-actualization is at the top level of Maslow’s hierarchy. This includes such needs as morality, lack of prejudice and acceptance of facts.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Maslow’s</dc:title>
  <dc:creator>reference</dc:creator>
  <cp:lastModifiedBy>molly</cp:lastModifiedBy>
  <cp:revision>17</cp:revision>
  <dcterms:created xsi:type="dcterms:W3CDTF">2014-12-17T20:46:54Z</dcterms:created>
  <dcterms:modified xsi:type="dcterms:W3CDTF">2015-01-04T15:28:19Z</dcterms:modified>
</cp:coreProperties>
</file>