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088888B-CC64-40C5-BCAD-A3AAB8BBFC0A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1492ED-904B-4202-90D7-4DD6E9DAB9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7:</a:t>
            </a:r>
            <a:br>
              <a:rPr lang="en-US" dirty="0" smtClean="0"/>
            </a:br>
            <a:r>
              <a:rPr lang="en-US" dirty="0" err="1" smtClean="0"/>
              <a:t>Urie</a:t>
            </a:r>
            <a:r>
              <a:rPr lang="en-US" dirty="0" smtClean="0"/>
              <a:t> </a:t>
            </a:r>
            <a:r>
              <a:rPr lang="en-US" dirty="0" smtClean="0"/>
              <a:t>Bronfenbrenner's Bio-Ecological Model of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8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Chronosystem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47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socio-historical conditions affecting an individual's development.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Examples: The pervasiveness of technology in society, the breakdown of traditional family model or the impact of urban city </a:t>
            </a:r>
            <a:r>
              <a:rPr lang="en-US" dirty="0" smtClean="0">
                <a:solidFill>
                  <a:schemeClr val="tx1"/>
                </a:solidFill>
              </a:rPr>
              <a:t>dwelling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5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01000" cy="1470025"/>
          </a:xfrm>
        </p:spPr>
        <p:txBody>
          <a:bodyPr/>
          <a:lstStyle/>
          <a:p>
            <a:r>
              <a:rPr lang="en-US" dirty="0" smtClean="0"/>
              <a:t>Criticism of Bio-Ecological Model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09800"/>
            <a:ext cx="69342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Focuses </a:t>
            </a:r>
            <a:r>
              <a:rPr lang="en-US" dirty="0">
                <a:solidFill>
                  <a:schemeClr val="tx1"/>
                </a:solidFill>
              </a:rPr>
              <a:t>too much on the biological and cognitive aspects of development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Not enough information about human development.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6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/>
              <a:t>Integrated Ecological System Framework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686800" cy="3276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hree </a:t>
            </a:r>
            <a:r>
              <a:rPr lang="en-US" dirty="0">
                <a:solidFill>
                  <a:schemeClr val="tx1"/>
                </a:solidFill>
              </a:rPr>
              <a:t>domains </a:t>
            </a:r>
            <a:r>
              <a:rPr lang="en-US" dirty="0" smtClean="0">
                <a:solidFill>
                  <a:schemeClr val="tx1"/>
                </a:solidFill>
              </a:rPr>
              <a:t>of human development were added to Bronfenbrenner’s Bio-Ecological Model to make a model that  is called the Integrated Ecological System Framework.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These three domains of human development that were added are: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Biological Processes: the physical changes in an individual’s body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Cognitive Processes: the changes in an individual’s thinking and </a:t>
            </a:r>
            <a:r>
              <a:rPr lang="en-US" dirty="0" smtClean="0">
                <a:solidFill>
                  <a:schemeClr val="tx1"/>
                </a:solidFill>
              </a:rPr>
              <a:t>intelligence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Socio-Emotional Processes: the changes in an individual's relationship with other people in emotions, in personality and in the role of social contexts in development.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6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9916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Integrated Ecological Systems Framework</a:t>
            </a:r>
            <a:endParaRPr lang="en-US" sz="4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" y="1905000"/>
            <a:ext cx="86868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257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70104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Integrated </a:t>
            </a:r>
            <a:r>
              <a:rPr lang="en-US" sz="2400" dirty="0">
                <a:solidFill>
                  <a:schemeClr val="tx1"/>
                </a:solidFill>
              </a:rPr>
              <a:t>Ecological Systems and Framework.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n.d.</a:t>
            </a:r>
            <a:r>
              <a:rPr lang="en-US" sz="2400" dirty="0">
                <a:solidFill>
                  <a:schemeClr val="tx1"/>
                </a:solidFill>
              </a:rPr>
              <a:t>). Retrieved </a:t>
            </a:r>
            <a:r>
              <a:rPr lang="en-US" sz="2400" dirty="0" smtClean="0">
                <a:solidFill>
                  <a:schemeClr val="tx1"/>
                </a:solidFill>
              </a:rPr>
              <a:t>from https</a:t>
            </a:r>
            <a:r>
              <a:rPr lang="en-US" sz="2400" dirty="0">
                <a:solidFill>
                  <a:schemeClr val="tx1"/>
                </a:solidFill>
              </a:rPr>
              <a:t>://sites.google.com/site/humandevelopmentlearning/	integrated-framework</a:t>
            </a:r>
          </a:p>
        </p:txBody>
      </p:sp>
    </p:spTree>
    <p:extLst>
      <p:ext uri="{BB962C8B-B14F-4D97-AF65-F5344CB8AC3E}">
        <p14:creationId xmlns:p14="http://schemas.microsoft.com/office/powerpoint/2010/main" val="88365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Focuses on patterns of development across time as well as the interactions between the development of the child and the environment.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473200"/>
          </a:xfrm>
        </p:spPr>
        <p:txBody>
          <a:bodyPr>
            <a:normAutofit/>
          </a:bodyPr>
          <a:lstStyle/>
          <a:p>
            <a:r>
              <a:rPr lang="en-US" dirty="0" smtClean="0"/>
              <a:t>Also looked at social </a:t>
            </a:r>
            <a:r>
              <a:rPr lang="en-US" dirty="0"/>
              <a:t>and political policies and practices affecting children and families.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4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57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model describes the complex interplay between the individual - </a:t>
            </a:r>
            <a:r>
              <a:rPr lang="en-US" sz="3600" dirty="0" smtClean="0"/>
              <a:t>as </a:t>
            </a:r>
            <a:r>
              <a:rPr lang="en-US" sz="3600" dirty="0" smtClean="0"/>
              <a:t>the center-and the social contexts within which the individual develops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295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7162800" cy="3203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Bronfenbrenner’s model comprises five systems that contain roles, norms, and rules that can powerfully shape </a:t>
            </a:r>
            <a:r>
              <a:rPr lang="en-US" dirty="0" smtClean="0"/>
              <a:t>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2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20796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Five Systems of The </a:t>
            </a:r>
            <a:r>
              <a:rPr lang="en-US" sz="3600" dirty="0" smtClean="0"/>
              <a:t>Bio-Ecological </a:t>
            </a:r>
            <a:r>
              <a:rPr lang="en-US" sz="3600" dirty="0"/>
              <a:t>Theory of Human Development: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Microsystem, Mesosystem, </a:t>
            </a:r>
            <a:r>
              <a:rPr lang="en-US" sz="3600" dirty="0" err="1" smtClean="0"/>
              <a:t>Exosystem</a:t>
            </a:r>
            <a:r>
              <a:rPr lang="en-US" sz="3600" dirty="0" smtClean="0"/>
              <a:t>, </a:t>
            </a:r>
            <a:r>
              <a:rPr lang="en-US" sz="3600" dirty="0" err="1" smtClean="0"/>
              <a:t>Macrosystem</a:t>
            </a:r>
            <a:r>
              <a:rPr lang="en-US" sz="3600" dirty="0" smtClean="0"/>
              <a:t>, and the </a:t>
            </a:r>
            <a:r>
              <a:rPr lang="en-US" sz="3600" dirty="0" err="1" smtClean="0"/>
              <a:t>Chronosystem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86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4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780108"/>
          </a:xfrm>
        </p:spPr>
        <p:txBody>
          <a:bodyPr/>
          <a:lstStyle/>
          <a:p>
            <a:r>
              <a:rPr lang="en-US" dirty="0" smtClean="0"/>
              <a:t>Microsystem: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147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setting in which the individual spends considerable time - e.g. in direct reciprocal interaction with family, peers, school and neighborhood vs. being a passive recipient.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93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780108"/>
          </a:xfrm>
        </p:spPr>
        <p:txBody>
          <a:bodyPr>
            <a:normAutofit/>
          </a:bodyPr>
          <a:lstStyle/>
          <a:p>
            <a:r>
              <a:rPr lang="en-US" dirty="0" smtClean="0"/>
              <a:t>Mesosystem: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47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linkages between microsystems such as the connections between family experiences and school experiences.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9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780108"/>
          </a:xfrm>
        </p:spPr>
        <p:txBody>
          <a:bodyPr/>
          <a:lstStyle/>
          <a:p>
            <a:r>
              <a:rPr lang="en-US" dirty="0" err="1" smtClean="0"/>
              <a:t>Exosystem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743200"/>
            <a:ext cx="6400800" cy="1473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individual does not have any control over what she or her experiences-e.g. a parent's workplace or school district.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4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780108"/>
          </a:xfrm>
        </p:spPr>
        <p:txBody>
          <a:bodyPr>
            <a:normAutofit/>
          </a:bodyPr>
          <a:lstStyle/>
          <a:p>
            <a:r>
              <a:rPr lang="en-US" dirty="0" err="1" smtClean="0"/>
              <a:t>Macrosystem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47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broader cultural context, e.g. the roles of ethnicity and socioeconomic factors that impact on the individual's development.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04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347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   Chapter 7: Urie Bronfenbrenner's Bio-Ecological Model of Development</vt:lpstr>
      <vt:lpstr>Focuses on patterns of development across time as well as the interactions between the development of the child and the environment.  </vt:lpstr>
      <vt:lpstr>The model describes the complex interplay between the individual - as the center-and the social contexts within which the individual develops</vt:lpstr>
      <vt:lpstr>Bronfenbrenner’s model comprises five systems that contain roles, norms, and rules that can powerfully shape development.</vt:lpstr>
      <vt:lpstr>The Five Systems of The Bio-Ecological Theory of Human Development:  Microsystem, Mesosystem, Exosystem, Macrosystem, and the Chronosystem </vt:lpstr>
      <vt:lpstr>Microsystem:</vt:lpstr>
      <vt:lpstr>Mesosystem:</vt:lpstr>
      <vt:lpstr>Exosystem </vt:lpstr>
      <vt:lpstr>Macrosystem:</vt:lpstr>
      <vt:lpstr>Chronosystem</vt:lpstr>
      <vt:lpstr>Criticism of Bio-Ecological Model </vt:lpstr>
      <vt:lpstr>Integrated Ecological System Framework Model</vt:lpstr>
      <vt:lpstr>Integrated Ecological Systems Framework</vt:lpstr>
      <vt:lpstr>Reference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Urie Bronfenbrenner's Bio-Ecological Model of Development</dc:title>
  <dc:creator>katie</dc:creator>
  <cp:lastModifiedBy>molly</cp:lastModifiedBy>
  <cp:revision>9</cp:revision>
  <dcterms:created xsi:type="dcterms:W3CDTF">2014-12-12T13:21:11Z</dcterms:created>
  <dcterms:modified xsi:type="dcterms:W3CDTF">2014-12-17T03:14:48Z</dcterms:modified>
</cp:coreProperties>
</file>