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1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3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5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6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3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7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9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7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7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C4405-9504-40AD-BDF3-1412A2E59ED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3AB75-C1BB-4F95-BCB5-F7C64B92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6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yons.edu/ztc" TargetMode="External"/><Relationship Id="rId2" Type="http://schemas.openxmlformats.org/officeDocument/2006/relationships/hyperlink" Target="https://drive.google.com/drive/folders/1OfCb9_stdrssH1PuDLRK3lLwi84-kTG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creativecommons.org/licenses/by/4.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eattlecitycouncil/1087728963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lickr.com/photos/seattlecitycounci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1423390@N00/8412451432/in/photostrea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41423390@N0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3713669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vimeo.com/endlessech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eggio_Emilia_profilo_panorama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Paolo_Picciat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lsworth.af.mil/News/Article-Display/Article/1792276/child-development-centers-to-welcome-new-af-wide-curriculu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llsworth.af.mi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File:Bank_Street_College_of_Education_Entrance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/index.php?title=User:Jnguy001&amp;action=edit&amp;redlink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utchinson_House_%5E_High_Scope_Education_Research_Foundation,_(c.1903),_600_North_River_Street,_Ypsilanti,_Michigan_-_panoramio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deed.en" TargetMode="External"/><Relationship Id="rId4" Type="http://schemas.openxmlformats.org/officeDocument/2006/relationships/hyperlink" Target="https://web.archive.org/web/20161021134417/http:/www.panoramio.com/user/1847501?with_photo_id=5550648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f.hhs.gov/ohs/success-story/fairfax-county-uses-ehs-fcc-to-support-quality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cf.hhs.gov/oh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PowerPoint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580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Is created as a companion to </a:t>
            </a:r>
            <a:r>
              <a:rPr lang="en-US" sz="3600" dirty="0" smtClean="0">
                <a:hlinkClick r:id="rId2"/>
              </a:rPr>
              <a:t>Child </a:t>
            </a:r>
            <a:r>
              <a:rPr lang="en-US" sz="3600" dirty="0">
                <a:hlinkClick r:id="rId2"/>
              </a:rPr>
              <a:t>Growth and Development</a:t>
            </a:r>
            <a:r>
              <a:rPr lang="en-US" sz="3600" dirty="0"/>
              <a:t> by </a:t>
            </a:r>
            <a:r>
              <a:rPr lang="en-US" sz="3600" dirty="0">
                <a:hlinkClick r:id="rId3"/>
              </a:rPr>
              <a:t>College of the Canyons</a:t>
            </a:r>
            <a:r>
              <a:rPr lang="en-US" sz="3600" dirty="0"/>
              <a:t>, Jennifer Paris, Antoinette Ricardo, and Dawn Rymond and is used under a </a:t>
            </a:r>
            <a:r>
              <a:rPr lang="en-US" sz="3600" dirty="0">
                <a:hlinkClick r:id="rId4"/>
              </a:rPr>
              <a:t>CC BY 4.0 international </a:t>
            </a:r>
            <a:r>
              <a:rPr lang="en-US" sz="3600" dirty="0" smtClean="0">
                <a:hlinkClick r:id="rId4"/>
              </a:rPr>
              <a:t>license</a:t>
            </a:r>
            <a:endParaRPr lang="en-US" sz="3600" dirty="0" smtClean="0"/>
          </a:p>
          <a:p>
            <a:r>
              <a:rPr lang="en-US" sz="3600" dirty="0" smtClean="0"/>
              <a:t>The text comes from content in the book which has varied licensing</a:t>
            </a:r>
          </a:p>
          <a:p>
            <a:r>
              <a:rPr lang="en-US" sz="3600" dirty="0" smtClean="0"/>
              <a:t>The images all include licensing information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76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This PowerPoint was created by Jennifer Paris. Except where otherwise noted, it is licensed </a:t>
            </a:r>
            <a:r>
              <a:rPr lang="en-US" altLang="en-US" sz="3200" dirty="0">
                <a:solidFill>
                  <a:schemeClr val="tx1"/>
                </a:solidFill>
              </a:rPr>
              <a:t>under a </a:t>
            </a:r>
            <a:r>
              <a:rPr lang="en-US" altLang="en-US" sz="3200" dirty="0">
                <a:solidFill>
                  <a:schemeClr val="tx1"/>
                </a:solidFill>
                <a:hlinkClick r:id="rId2"/>
              </a:rPr>
              <a:t>Creative Commons Attribution 4.0 International License</a:t>
            </a:r>
            <a:r>
              <a:rPr lang="en-US" altLang="en-US" sz="3200" dirty="0">
                <a:solidFill>
                  <a:schemeClr val="tx1"/>
                </a:solidFill>
              </a:rPr>
              <a:t>.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en-US" altLang="en-US" sz="3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712" y="2468729"/>
            <a:ext cx="38385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4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93675"/>
            <a:ext cx="9144000" cy="1680845"/>
          </a:xfrm>
        </p:spPr>
        <p:txBody>
          <a:bodyPr>
            <a:normAutofit/>
          </a:bodyPr>
          <a:lstStyle/>
          <a:p>
            <a:r>
              <a:rPr lang="en-US" dirty="0" smtClean="0"/>
              <a:t>Early Childhood Education</a:t>
            </a:r>
            <a:endParaRPr lang="en-US" dirty="0"/>
          </a:p>
        </p:txBody>
      </p:sp>
      <p:pic>
        <p:nvPicPr>
          <p:cNvPr id="6" name="Picture 5" descr="male teacher with preschoolers completing an activity at tabl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77" y="2192654"/>
            <a:ext cx="5694045" cy="38423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248977" y="6168506"/>
            <a:ext cx="5694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055DC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Image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n-US" u="sng" dirty="0">
                <a:solidFill>
                  <a:srgbClr val="055DC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Seattle City Council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in the public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Montessori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571" y="1528445"/>
            <a:ext cx="651885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571" y="6039803"/>
            <a:ext cx="633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MacDowell Montessori, Milwaukee, Primary </a:t>
            </a:r>
            <a:r>
              <a:rPr lang="en-US" dirty="0" smtClean="0">
                <a:hlinkClick r:id="rId3"/>
              </a:rPr>
              <a:t>Classroom </a:t>
            </a:r>
            <a:r>
              <a:rPr lang="en-US" dirty="0" smtClean="0"/>
              <a:t>by </a:t>
            </a:r>
            <a:r>
              <a:rPr lang="en-US" dirty="0" smtClean="0">
                <a:hlinkClick r:id="rId4"/>
              </a:rPr>
              <a:t>KJJS</a:t>
            </a:r>
            <a:r>
              <a:rPr lang="en-US" dirty="0" smtClean="0"/>
              <a:t> is licensed under </a:t>
            </a:r>
            <a:r>
              <a:rPr lang="en-US" dirty="0" smtClean="0">
                <a:hlinkClick r:id="rId5"/>
              </a:rPr>
              <a:t>CC BY 2.0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7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8582"/>
            <a:ext cx="10515600" cy="1325563"/>
          </a:xfrm>
        </p:spPr>
        <p:txBody>
          <a:bodyPr/>
          <a:lstStyle/>
          <a:p>
            <a:r>
              <a:rPr lang="en-US" dirty="0" smtClean="0"/>
              <a:t>Waldorf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458" y="1414145"/>
            <a:ext cx="8797083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3020" y="5875020"/>
            <a:ext cx="9441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image was snipped from the video </a:t>
            </a:r>
            <a:r>
              <a:rPr lang="en-US" dirty="0">
                <a:hlinkClick r:id="rId3"/>
              </a:rPr>
              <a:t>Waldorf – Be In the </a:t>
            </a:r>
            <a:r>
              <a:rPr lang="en-US" dirty="0" smtClean="0">
                <a:hlinkClick r:id="rId3"/>
              </a:rPr>
              <a:t>World</a:t>
            </a:r>
            <a:r>
              <a:rPr lang="en-US" dirty="0" smtClean="0"/>
              <a:t> by </a:t>
            </a:r>
            <a:r>
              <a:rPr lang="en-US" dirty="0" smtClean="0">
                <a:hlinkClick r:id="rId4"/>
              </a:rPr>
              <a:t>Endless Echo</a:t>
            </a:r>
            <a:r>
              <a:rPr lang="en-US" dirty="0" smtClean="0"/>
              <a:t> which is licensed  under </a:t>
            </a:r>
            <a:r>
              <a:rPr lang="en-US" b="1" dirty="0">
                <a:hlinkClick r:id="rId5"/>
              </a:rPr>
              <a:t>CC BY </a:t>
            </a:r>
            <a:r>
              <a:rPr lang="en-US" b="1" dirty="0" smtClean="0">
                <a:hlinkClick r:id="rId5"/>
              </a:rPr>
              <a:t>3.0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7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Reggio Emilia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263" y="1690688"/>
            <a:ext cx="8469473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316" y="6217920"/>
            <a:ext cx="9648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Reggio Emilia </a:t>
            </a:r>
            <a:r>
              <a:rPr lang="en-US" dirty="0" err="1">
                <a:hlinkClick r:id="rId3"/>
              </a:rPr>
              <a:t>profilo</a:t>
            </a:r>
            <a:r>
              <a:rPr lang="en-US" dirty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panorama</a:t>
            </a:r>
            <a:r>
              <a:rPr lang="en-US" dirty="0" smtClean="0"/>
              <a:t> by </a:t>
            </a:r>
            <a:r>
              <a:rPr lang="en-US" u="sng" dirty="0">
                <a:hlinkClick r:id="rId4" tooltip="User:Paolo Picciati"/>
              </a:rPr>
              <a:t>Paolo </a:t>
            </a:r>
            <a:r>
              <a:rPr lang="en-US" u="sng" dirty="0" err="1">
                <a:hlinkClick r:id="rId4" tooltip="User:Paolo Picciati"/>
              </a:rPr>
              <a:t>Picciati</a:t>
            </a:r>
            <a:r>
              <a:rPr lang="en-US" dirty="0" smtClean="0"/>
              <a:t> is licensed under </a:t>
            </a:r>
            <a:r>
              <a:rPr lang="en-US" dirty="0" smtClean="0">
                <a:hlinkClick r:id="rId5"/>
              </a:rPr>
              <a:t>CC BY-SA 3.0  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6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Curriculum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176" y="1690688"/>
            <a:ext cx="627364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6970" y="6202046"/>
            <a:ext cx="733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Image</a:t>
            </a:r>
            <a:r>
              <a:rPr lang="en-US" dirty="0" smtClean="0"/>
              <a:t> by </a:t>
            </a:r>
            <a:r>
              <a:rPr lang="en-US" dirty="0" smtClean="0">
                <a:hlinkClick r:id="rId4"/>
              </a:rPr>
              <a:t>Ellswoth Air Force Base </a:t>
            </a:r>
            <a:r>
              <a:rPr lang="en-US" dirty="0" smtClean="0"/>
              <a:t>is in public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93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4931"/>
            <a:ext cx="10515600" cy="1325563"/>
          </a:xfrm>
        </p:spPr>
        <p:txBody>
          <a:bodyPr/>
          <a:lstStyle/>
          <a:p>
            <a:r>
              <a:rPr lang="en-US" dirty="0" smtClean="0"/>
              <a:t>Bank Street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700" y="1410494"/>
            <a:ext cx="6934200" cy="462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4640" y="6082923"/>
            <a:ext cx="6423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Bank Street College of Education Entrance </a:t>
            </a:r>
            <a:r>
              <a:rPr lang="en-US" dirty="0" smtClean="0"/>
              <a:t>by </a:t>
            </a:r>
            <a:r>
              <a:rPr lang="en-US" b="0" i="0" u="sng" dirty="0" smtClean="0">
                <a:solidFill>
                  <a:srgbClr val="DD3333"/>
                </a:solidFill>
                <a:effectLst/>
                <a:latin typeface="-apple-system"/>
                <a:hlinkClick r:id="rId4" tooltip="User:Jnguy001 (page does not exist)"/>
              </a:rPr>
              <a:t>Jnguy001</a:t>
            </a:r>
            <a:r>
              <a:rPr lang="en-US" b="0" i="0" dirty="0" smtClean="0">
                <a:solidFill>
                  <a:srgbClr val="DD3333"/>
                </a:solidFill>
                <a:effectLst/>
                <a:latin typeface="-apple-system"/>
              </a:rPr>
              <a:t> </a:t>
            </a:r>
            <a:r>
              <a:rPr lang="en-US" dirty="0" smtClean="0">
                <a:latin typeface="-apple-system"/>
              </a:rPr>
              <a:t>is licensed under </a:t>
            </a:r>
            <a:r>
              <a:rPr lang="en-US" dirty="0">
                <a:hlinkClick r:id="rId5"/>
              </a:rPr>
              <a:t>CC BY-SA </a:t>
            </a:r>
            <a:r>
              <a:rPr lang="en-US" dirty="0" smtClean="0">
                <a:hlinkClick r:id="rId5"/>
              </a:rPr>
              <a:t>3.0  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4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5105"/>
            <a:ext cx="10515600" cy="1325563"/>
          </a:xfrm>
        </p:spPr>
        <p:txBody>
          <a:bodyPr/>
          <a:lstStyle/>
          <a:p>
            <a:r>
              <a:rPr lang="en-US" dirty="0" smtClean="0"/>
              <a:t>High Scope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456" y="1598136"/>
            <a:ext cx="653108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500" y="6176963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Hutchinson House &amp; High Scope Education Research Foundation, (c.1903), 600 North River Street, Ypsilanti, </a:t>
            </a:r>
            <a:r>
              <a:rPr lang="en-US" dirty="0" smtClean="0">
                <a:hlinkClick r:id="rId3"/>
              </a:rPr>
              <a:t>Michigan</a:t>
            </a:r>
            <a:r>
              <a:rPr lang="en-US" dirty="0" smtClean="0"/>
              <a:t> by </a:t>
            </a:r>
            <a:r>
              <a:rPr lang="en-US" b="0" i="0" u="sng" dirty="0" smtClean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4"/>
              </a:rPr>
              <a:t>Dwight Burdette</a:t>
            </a:r>
            <a:r>
              <a:rPr lang="en-US" b="0" i="0" dirty="0" smtClean="0">
                <a:solidFill>
                  <a:srgbClr val="663366"/>
                </a:solidFill>
                <a:effectLst/>
                <a:latin typeface="Arial" panose="020B0604020202020204" pitchFamily="34" charset="0"/>
              </a:rPr>
              <a:t> is licensed under </a:t>
            </a:r>
            <a:r>
              <a:rPr lang="en-US" b="0" i="0" dirty="0" smtClean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5"/>
              </a:rPr>
              <a:t>CC BY 3.0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2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Head Start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0" y="1325563"/>
            <a:ext cx="6286500" cy="4714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622331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Image</a:t>
            </a:r>
            <a:r>
              <a:rPr lang="en-US" dirty="0" smtClean="0"/>
              <a:t> by </a:t>
            </a:r>
            <a:r>
              <a:rPr lang="en-US" dirty="0" smtClean="0">
                <a:hlinkClick r:id="rId4"/>
              </a:rPr>
              <a:t>Office of Head Start</a:t>
            </a:r>
            <a:r>
              <a:rPr lang="en-US" dirty="0" smtClean="0"/>
              <a:t> is in the public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31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172</Words>
  <Application>Microsoft Office PowerPoint</Application>
  <PresentationFormat>Widescreen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-apple-system</vt:lpstr>
      <vt:lpstr>Arial</vt:lpstr>
      <vt:lpstr>Calibri</vt:lpstr>
      <vt:lpstr>Calibri Light</vt:lpstr>
      <vt:lpstr>Times New Roman</vt:lpstr>
      <vt:lpstr>Office Theme</vt:lpstr>
      <vt:lpstr>This PowerPoint</vt:lpstr>
      <vt:lpstr>Early Childhood Education</vt:lpstr>
      <vt:lpstr>Montessori</vt:lpstr>
      <vt:lpstr>Waldorf</vt:lpstr>
      <vt:lpstr>Reggio Emilia</vt:lpstr>
      <vt:lpstr>Creative Curriculum</vt:lpstr>
      <vt:lpstr>Bank Street</vt:lpstr>
      <vt:lpstr>High Scope</vt:lpstr>
      <vt:lpstr>Head Start</vt:lpstr>
      <vt:lpstr>PowerPoint Presentation</vt:lpstr>
    </vt:vector>
  </TitlesOfParts>
  <Company>College of the Canyons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Paris, Jennifer</dc:creator>
  <cp:lastModifiedBy>Paris, Jennifer</cp:lastModifiedBy>
  <cp:revision>6</cp:revision>
  <dcterms:created xsi:type="dcterms:W3CDTF">2019-10-06T05:12:38Z</dcterms:created>
  <dcterms:modified xsi:type="dcterms:W3CDTF">2019-10-06T05:48:38Z</dcterms:modified>
</cp:coreProperties>
</file>