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471" r:id="rId6"/>
    <p:sldId id="402" r:id="rId7"/>
    <p:sldId id="492" r:id="rId8"/>
    <p:sldId id="493" r:id="rId9"/>
    <p:sldId id="494" r:id="rId10"/>
    <p:sldId id="495" r:id="rId11"/>
    <p:sldId id="466" r:id="rId12"/>
    <p:sldId id="496" r:id="rId13"/>
    <p:sldId id="462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470" r:id="rId27"/>
    <p:sldId id="296" r:id="rId28"/>
    <p:sldId id="384" r:id="rId29"/>
    <p:sldId id="467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uce" panose="020B0604020202020204" charset="0"/>
      <p:regular r:id="rId45"/>
    </p:embeddedFont>
    <p:embeddedFont>
      <p:font typeface="Open Sauce Bold" panose="020B0604020202020204" charset="0"/>
      <p:regular r:id="rId46"/>
    </p:embeddedFont>
    <p:embeddedFont>
      <p:font typeface="Open Sauce SemiBold" panose="020B0604020202020204" charset="0"/>
      <p:regular r:id="rId47"/>
    </p:embeddedFont>
    <p:embeddedFont>
      <p:font typeface="Open Sauce SemiBold Bold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5" autoAdjust="0"/>
  </p:normalViewPr>
  <p:slideViewPr>
    <p:cSldViewPr>
      <p:cViewPr varScale="1">
        <p:scale>
          <a:sx n="71" d="100"/>
          <a:sy n="71" d="100"/>
        </p:scale>
        <p:origin x="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geneseo-businesscommunication/chapter/visual-aid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st.jp/news-center/photos/auditorium-star-lecture-open-campu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usinesscommunication/chapter/11-4-visual-aid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useful-tips-improve-presentation-skill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hunter.com/powerpoint-templates/free-global-business-powerpoint-templat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cce.org/2014/10/16/presentation-slides-finding-teacher-voice-online-cours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ucla.edu/c.php?g=223540&amp;p=148085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8180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resentation-eboard-woman-224107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sc.ac.uk/blog/five-reasons-why-you-should-do-digital-01-may-201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13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Visual Aids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Woman pointing to a pie chart graph that says &quot;Company Profits&quot; with two people in foreground looking on. 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15000" y="1893992"/>
            <a:ext cx="7307877" cy="4861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E787F-3EAA-436A-9318-DB8FE51C87D7}"/>
              </a:ext>
            </a:extLst>
          </p:cNvPr>
          <p:cNvSpPr txBox="1"/>
          <p:nvPr/>
        </p:nvSpPr>
        <p:spPr>
          <a:xfrm>
            <a:off x="8915000" y="6755760"/>
            <a:ext cx="7307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suny-geneseo-businesscommunication/chapter/visual-aid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32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Enhancing Speaker’s Credibility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44200" y="3320536"/>
            <a:ext cx="55626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Must have clear, clean, uncluttered, organized and large aids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Must also give credit to sources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Functions of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11250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Avoid Problems </a:t>
            </a:r>
            <a:r>
              <a:rPr lang="en-US" dirty="0">
                <a:latin typeface="Open Sauce Bold" panose="020B0604020202020204" charset="0"/>
              </a:rPr>
              <a:t>With </a:t>
            </a:r>
            <a:br>
              <a:rPr lang="en-US" dirty="0"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Presentation  Aids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Don’t allow visual aids to overshadow your speech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Remember technology limits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Be prepared to adapt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Make sure the audience can clearly see them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Explain visual aids; they won’t explain themselves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Fish-eye view of large lecture hall with big screen in front. Many students are slumped in their seats. 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53" r="20853"/>
          <a:stretch/>
        </p:blipFill>
        <p:spPr>
          <a:xfrm>
            <a:off x="9813306" y="1409700"/>
            <a:ext cx="6069367" cy="6911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1B2CC-759C-4013-BB8D-57B9ED0E92CA}"/>
              </a:ext>
            </a:extLst>
          </p:cNvPr>
          <p:cNvSpPr txBox="1"/>
          <p:nvPr/>
        </p:nvSpPr>
        <p:spPr>
          <a:xfrm>
            <a:off x="9813306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oist.jp/news-center/photos/auditorium-star-lecture-open-campu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193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Types of Presentation Aids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12.2</a:t>
            </a:r>
          </a:p>
        </p:txBody>
      </p:sp>
      <p:pic>
        <p:nvPicPr>
          <p:cNvPr id="5" name="Picture 4" descr="Three people at table in discussion with bar graph shown on screen on wall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0" y="1409700"/>
            <a:ext cx="7918078" cy="52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Statistical Charts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4038528"/>
            <a:ext cx="6781800" cy="252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Keep simple 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Explain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Make sure YOU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Sequence-of-Steps Charts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972800" y="4346304"/>
            <a:ext cx="6219825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Useful when trying to explain a process with several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Decision Trees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4038528"/>
            <a:ext cx="6219825" cy="252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Useful for showing relationships between ideas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Make sure it’s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Line Graphs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1094659" y="4883738"/>
            <a:ext cx="6219825" cy="67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Shows trends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Bar Graphs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972800" y="4346304"/>
            <a:ext cx="6219825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Useful for showing the differences between quantities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Pictograph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972800" y="4346304"/>
            <a:ext cx="6219825" cy="252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Uses numbers and/or sizes of iconic symbols to dramatize differences in amounts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Diagrams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972800" y="4346304"/>
            <a:ext cx="6219825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Drawings or sketches that describe something not readily seen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13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3009900"/>
            <a:ext cx="7687026" cy="314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What are Presentation Aids?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Functions of Presentation Aids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Using Presentation Slides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Low-Tech Presentation Aids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Maps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972800" y="4346304"/>
            <a:ext cx="6219825" cy="1291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Useful if the information is clear and 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Photographs and Drawings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3652631"/>
            <a:ext cx="6219825" cy="313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Shows unfamiliar but important details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MUST be of high quality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 having them be just “there”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Video or Audio Recordings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2715302"/>
            <a:ext cx="6219825" cy="5600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Short video or clip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 choosing ones that are too long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Practice before showing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Cue the clip to start at the right place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Give audience context before showing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Objects or Models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2917056"/>
            <a:ext cx="6219825" cy="3753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Objects--Anything you can hold up and talk about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Models—recreations of physical objects not readily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Animals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2917056"/>
            <a:ext cx="6219825" cy="497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Comes with serious risks (unpredictability, distracting, negative reactions from audience, regulations)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Consider using a picture, model, diagram or video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People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Types of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1870-C539-4566-9BE3-0D061A9F8047}"/>
              </a:ext>
            </a:extLst>
          </p:cNvPr>
          <p:cNvSpPr txBox="1"/>
          <p:nvPr/>
        </p:nvSpPr>
        <p:spPr>
          <a:xfrm>
            <a:off x="10820400" y="2917056"/>
            <a:ext cx="6219825" cy="497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arrangements with person ahead of time</a:t>
            </a:r>
          </a:p>
          <a:p>
            <a:pPr marL="571500" marR="0" lvl="0" indent="-5715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Make sure they are dressed presentably and not draw attention away from your message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Using Presentation Slides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Using Presentation Slides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12.4</a:t>
            </a:r>
          </a:p>
        </p:txBody>
      </p:sp>
      <p:pic>
        <p:nvPicPr>
          <p:cNvPr id="5" name="Picture 4" descr="Person presenting to an audience with a large screen behind them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15400" y="1912702"/>
            <a:ext cx="6805242" cy="3827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9CDA5-D82B-4388-9D0C-E9EFF6E6D83D}"/>
              </a:ext>
            </a:extLst>
          </p:cNvPr>
          <p:cNvSpPr txBox="1"/>
          <p:nvPr/>
        </p:nvSpPr>
        <p:spPr>
          <a:xfrm>
            <a:off x="8915400" y="5740650"/>
            <a:ext cx="6805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groundreport.com/useful-tips-improve-presentation-skil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832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2423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Types of 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Presentation Slides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0624" y="2246237"/>
            <a:ext cx="6515375" cy="6090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PowerPoint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Prezi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Slide Rocket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Google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Slides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baseline="0" dirty="0">
                <a:solidFill>
                  <a:srgbClr val="373636"/>
                </a:solidFill>
                <a:latin typeface="Open Sauce"/>
              </a:rPr>
              <a:t>Keynote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 (Apple)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Impress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(Open Office)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baseline="0" dirty="0" err="1">
                <a:solidFill>
                  <a:srgbClr val="373636"/>
                </a:solidFill>
                <a:latin typeface="Open Sauce"/>
              </a:rPr>
              <a:t>PrezentIt</a:t>
            </a:r>
            <a:endParaRPr lang="en-US" sz="3000" baseline="0" dirty="0">
              <a:solidFill>
                <a:srgbClr val="373636"/>
              </a:solidFill>
              <a:latin typeface="Open Sauce"/>
            </a:endParaRP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AdobeAcrobat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Presenter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baseline="0" dirty="0" err="1">
                <a:solidFill>
                  <a:srgbClr val="373636"/>
                </a:solidFill>
                <a:latin typeface="Open Sauce"/>
              </a:rPr>
              <a:t>ThinkFree</a:t>
            </a:r>
            <a:endParaRPr lang="en-US" sz="3000" baseline="0" dirty="0">
              <a:solidFill>
                <a:srgbClr val="373636"/>
              </a:solidFill>
              <a:latin typeface="Open Sauce"/>
            </a:endParaRP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Canva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F0CD1-A4BA-42B4-9C30-3F43E2B9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09" y="3258561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40523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Advantages and Disadvantages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of Presentation Slides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Advantages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: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Allow visualization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Are portable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Can be embedded with video and audio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Are often expected</a:t>
            </a:r>
          </a:p>
          <a:p>
            <a:pPr marL="571500" marR="0" lvl="0" indent="-57150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25200" y="5143500"/>
            <a:ext cx="555671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Disadvantages: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Too linear; don’t show relationships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Forces certain formats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Often have too much text or are poorly designed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Unity and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Consistency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76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single font or two fonts consistently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Keep it simple—one message, one photo, or one graphic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animation to reveal one line at a time, but not for other purposes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Consider subtle slide transitions 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9" name="Picture 8" descr="Graphical user interface, application, PowerPoint&#10;">
            <a:extLst>
              <a:ext uri="{FF2B5EF4-FFF2-40B4-BE49-F238E27FC236}">
                <a16:creationId xmlns:a16="http://schemas.microsoft.com/office/drawing/2014/main" id="{CDD0CF76-17A8-4134-8507-84182E94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9200" y="2628900"/>
            <a:ext cx="82547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What Are Presentation Aids?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What Are Presentation Aids?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12.1</a:t>
            </a:r>
          </a:p>
        </p:txBody>
      </p:sp>
      <p:pic>
        <p:nvPicPr>
          <p:cNvPr id="5" name="Picture 4" descr="Graphic of person using a presentation aid with an audience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83396" y="1286148"/>
            <a:ext cx="6565535" cy="4924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6CE478-705E-4C19-B8F7-F731219BAFA2}"/>
              </a:ext>
            </a:extLst>
          </p:cNvPr>
          <p:cNvSpPr txBox="1"/>
          <p:nvPr/>
        </p:nvSpPr>
        <p:spPr>
          <a:xfrm>
            <a:off x="8983396" y="6210299"/>
            <a:ext cx="65655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log.ncce.org/2014/10/16/presentation-slides-finding-teacher-voice-online-cours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Emphasis, Focal Point and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Visibility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76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text large enough to see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Standard rule is NO MORE than 7 lines of text with 7 words per line (7x7 rule) 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 too many slides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Templates can be “wrong”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Use high contrast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san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s serif fonts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9" name="Picture 8" descr="Examples of appropriate fonts (Arial and Times New Roman); and inappropriate fonts (Comic Sans, Edwardian Script and Chiller)">
            <a:extLst>
              <a:ext uri="{FF2B5EF4-FFF2-40B4-BE49-F238E27FC236}">
                <a16:creationId xmlns:a16="http://schemas.microsoft.com/office/drawing/2014/main" id="{CDD0CF76-17A8-4134-8507-84182E94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372600" y="1866900"/>
            <a:ext cx="6831705" cy="68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Tone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Convey the correct tone (attitude) through: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Fonts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Clip art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Photographs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Template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9" name="Picture 8" descr="A color wheel">
            <a:extLst>
              <a:ext uri="{FF2B5EF4-FFF2-40B4-BE49-F238E27FC236}">
                <a16:creationId xmlns:a16="http://schemas.microsoft.com/office/drawing/2014/main" id="{CDD0CF76-17A8-4134-8507-84182E94E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382000" y="1943100"/>
            <a:ext cx="8859322" cy="66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Scale and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Proportion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Bullet points convey no particular order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Numbers imply order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Bullets should be short; not complete sentences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Graphics should have some empty space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Example of slide that shows scale and proportion">
            <a:extLst>
              <a:ext uri="{FF2B5EF4-FFF2-40B4-BE49-F238E27FC236}">
                <a16:creationId xmlns:a16="http://schemas.microsoft.com/office/drawing/2014/main" id="{E4D3E999-7357-44DC-A257-21BACF0B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1842058"/>
            <a:ext cx="7336031" cy="55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Rhythm in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Presenting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76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Slides should have consistent look 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sure there’s a connection between your visuals and what you are saying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Show visual aid only when you are talking about it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noProof="0" dirty="0">
                <a:solidFill>
                  <a:srgbClr val="373636"/>
                </a:solidFill>
                <a:latin typeface="Open Sauce"/>
              </a:rPr>
              <a:t>Pressing “B” will blank the screen; “W” will turn it white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4" name="Picture 3" descr="Silhouette of person pointing to a presentation aid">
            <a:extLst>
              <a:ext uri="{FF2B5EF4-FFF2-40B4-BE49-F238E27FC236}">
                <a16:creationId xmlns:a16="http://schemas.microsoft.com/office/drawing/2014/main" id="{E4D3E999-7357-44DC-A257-21BACF0B4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3999" y="2045243"/>
            <a:ext cx="7336031" cy="51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32316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Basic Rules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Using </a:t>
            </a: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Presentation Slides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0624" y="2246237"/>
            <a:ext cx="6515375" cy="485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Have readable file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Graphics must be cited unless from common/s site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Avoid looking back at screen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Presentation aids are aids, not the speech itself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Hyperlink any URLs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/>
              </a:rPr>
              <a:t>You still need verbal transitions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F0CD1-A4BA-42B4-9C30-3F43E2B9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09" y="3258561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Dry Erase Board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45599"/>
            <a:ext cx="5562600" cy="611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May be seen as presenter who’s unprepared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Use only for interactive components of a speech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Write short phrases legibly in large enough font size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Low-Tech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33143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Flip Charts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3277347"/>
            <a:ext cx="5562600" cy="3032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Helpful for when you want to save pages for future reference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Follow rules for dry erase board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Low-Tech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30586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Posters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3277347"/>
            <a:ext cx="5562600" cy="364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Quite large and involve a lot of work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Will need a special printer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Otherwise, avoid “regular” posters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Low-Tech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32891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Handouts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0" y="2437823"/>
            <a:ext cx="5562600" cy="611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Allow audience takeaway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Make sure you need one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Avoid passing it around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Can distribute before, during or after speech, depending on your needs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Low-Tech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36715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13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3009900"/>
            <a:ext cx="7687026" cy="3140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What are Presentation Aids?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Functions of Presentation Aids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Types of Presentation Aids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Using Presentation Slides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13.5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Low-Tech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100980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Important Points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About Presentation Aids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435656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They are resources beyond the speech words and delivery that a speaker uses to enhance the message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Most speakers use VISUAL aids (pictures, diagrams, charts, maps, etc.)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06400" y="5032464"/>
            <a:ext cx="4794136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Presentation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Aids can also be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b="1" baseline="0" dirty="0">
                <a:solidFill>
                  <a:srgbClr val="373636"/>
                </a:solidFill>
                <a:latin typeface="Open Sauce"/>
              </a:rPr>
              <a:t>Audible</a:t>
            </a:r>
            <a:r>
              <a:rPr lang="en-US" sz="3700" b="1" dirty="0">
                <a:solidFill>
                  <a:srgbClr val="373636"/>
                </a:solidFill>
                <a:latin typeface="Open Sauce"/>
              </a:rPr>
              <a:t> (music, sound effects)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Olfactory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(smells)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Gustatory (taste)</a:t>
            </a:r>
          </a:p>
          <a:p>
            <a:pPr marL="571500" marR="0" lvl="0" indent="-571500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Three-dimensional objects</a:t>
            </a:r>
          </a:p>
          <a:p>
            <a:pPr marL="571500" marR="0" lvl="0" indent="-57150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Functions of Presentation Aids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Functions of Presentation Aids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12.2</a:t>
            </a:r>
          </a:p>
        </p:txBody>
      </p:sp>
      <p:pic>
        <p:nvPicPr>
          <p:cNvPr id="5" name="Picture 4" descr="Person pointing to video screen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68427" y="1922181"/>
            <a:ext cx="7395473" cy="3652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C0D5B-956C-43C8-8748-1064E9BF264C}"/>
              </a:ext>
            </a:extLst>
          </p:cNvPr>
          <p:cNvSpPr txBox="1"/>
          <p:nvPr/>
        </p:nvSpPr>
        <p:spPr>
          <a:xfrm>
            <a:off x="8568427" y="5574266"/>
            <a:ext cx="7395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jisc.ac.uk/blog/five-reasons-why-you-should-do-digital-01-may-20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604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19400" y="4381500"/>
            <a:ext cx="5038791" cy="21869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Improving Audience Understanding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Perceptions differ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Presentation aids help to clarify or emphasize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Functions of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32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Clarifying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If interpretation of information is unclear, listeners may be confused or misled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Functions of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13335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32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Emphasizing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Increases the audience’s chances of remembering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Functions of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11264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743200" y="4793820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Adding Variety and Interest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>
              <a:lnSpc>
                <a:spcPts val="4800"/>
              </a:lnSpc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Increases the audience’s chances of being interested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Functions of 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893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990</Words>
  <Application>Microsoft Office PowerPoint</Application>
  <PresentationFormat>Custom</PresentationFormat>
  <Paragraphs>190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Open Sauce SemiBold</vt:lpstr>
      <vt:lpstr>Open Sauce SemiBold Bold</vt:lpstr>
      <vt:lpstr>Open Sauce</vt:lpstr>
      <vt:lpstr>Arial</vt:lpstr>
      <vt:lpstr>Open Sauce Bold</vt:lpstr>
      <vt:lpstr>Office Theme</vt:lpstr>
      <vt:lpstr>Exploring Public Speaking (HACC Edition, 2021)</vt:lpstr>
      <vt:lpstr>Chapter 13 Overview</vt:lpstr>
      <vt:lpstr>What Are Presentation Aids?</vt:lpstr>
      <vt:lpstr>Important Points About Presentation Aids</vt:lpstr>
      <vt:lpstr>Functions of Presentation Aids</vt:lpstr>
      <vt:lpstr>Improving Audience Understanding</vt:lpstr>
      <vt:lpstr>Clarifying</vt:lpstr>
      <vt:lpstr>Emphasizing</vt:lpstr>
      <vt:lpstr>Adding Variety and Interest</vt:lpstr>
      <vt:lpstr>Enhancing Speaker’s Credibility</vt:lpstr>
      <vt:lpstr>Avoid Problems With  Presentation  Aids</vt:lpstr>
      <vt:lpstr>Types of Presentation Aids</vt:lpstr>
      <vt:lpstr>Statistical Charts</vt:lpstr>
      <vt:lpstr>Sequence-of-Steps Charts</vt:lpstr>
      <vt:lpstr>Decision Trees</vt:lpstr>
      <vt:lpstr>Line Graphs</vt:lpstr>
      <vt:lpstr>Bar Graphs</vt:lpstr>
      <vt:lpstr>Pictograph</vt:lpstr>
      <vt:lpstr>Diagrams</vt:lpstr>
      <vt:lpstr>Maps</vt:lpstr>
      <vt:lpstr>Photographs and Drawings</vt:lpstr>
      <vt:lpstr>Video or Audio Recordings</vt:lpstr>
      <vt:lpstr>Objects or Models</vt:lpstr>
      <vt:lpstr>Animals</vt:lpstr>
      <vt:lpstr>People</vt:lpstr>
      <vt:lpstr>Using Presentation Slides</vt:lpstr>
      <vt:lpstr>Types of  Presentation Slides</vt:lpstr>
      <vt:lpstr>Advantages and Disadvantages of Presentation Slides </vt:lpstr>
      <vt:lpstr>Unity and Consistency</vt:lpstr>
      <vt:lpstr>Emphasis, Focal Point and  Visibility</vt:lpstr>
      <vt:lpstr>Tone</vt:lpstr>
      <vt:lpstr>Scale and Proportion</vt:lpstr>
      <vt:lpstr>Rhythm in Presenting</vt:lpstr>
      <vt:lpstr>Basic Rules Using Presentation Slides</vt:lpstr>
      <vt:lpstr>Dry Erase Board</vt:lpstr>
      <vt:lpstr>Flip Charts</vt:lpstr>
      <vt:lpstr>Posters</vt:lpstr>
      <vt:lpstr>Handouts</vt:lpstr>
      <vt:lpstr>Chapter 13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23</cp:revision>
  <dcterms:created xsi:type="dcterms:W3CDTF">2006-08-16T00:00:00Z</dcterms:created>
  <dcterms:modified xsi:type="dcterms:W3CDTF">2021-12-22T23:18:46Z</dcterms:modified>
  <dc:identifier>DAEw2nuEFks</dc:identifier>
</cp:coreProperties>
</file>