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4"/>
  </p:notes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</p:sldIdLst>
  <p:sldSz cx="9144000" cy="5143500" type="screen16x9"/>
  <p:notesSz cx="6858000" cy="9144000"/>
  <p:embeddedFontLst>
    <p:embeddedFont>
      <p:font typeface="Corbel" panose="020B0503020204020204" pitchFamily="34" charset="0"/>
      <p:regular r:id="rId15"/>
      <p:bold r:id="rId16"/>
      <p:italic r:id="rId17"/>
      <p:boldItalic r:id="rId18"/>
    </p:embeddedFont>
    <p:embeddedFont>
      <p:font typeface="Wingdings 2" panose="05020102010507070707" pitchFamily="18" charset="2"/>
      <p:regular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 Burns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CAB7E0-330B-4BE2-96D1-269FE180E7E9}" v="2" dt="2022-05-10T17:20:35.397"/>
  </p1510:revLst>
</p1510:revInfo>
</file>

<file path=ppt/tableStyles.xml><?xml version="1.0" encoding="utf-8"?>
<a:tblStyleLst xmlns:a="http://schemas.openxmlformats.org/drawingml/2006/main" def="{34D4FF02-D503-4608-A1BF-12624FF93D73}">
  <a:tblStyle styleId="{34D4FF02-D503-4608-A1BF-12624FF93D7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76D2AB0-EC07-4821-A3C2-A2037F25C18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222AC7E-3769-4911-98CB-28F47852DBA9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4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69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C62ABF-D563-44FC-83CC-3F954731D00B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7A400F-4E78-4A41-B7B5-A54D7DCFD5C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Review the requirements of your assignment</a:t>
          </a:r>
        </a:p>
      </dgm:t>
    </dgm:pt>
    <dgm:pt modelId="{BC33BF32-6487-4ED8-B984-57020FDDDB91}" type="parTrans" cxnId="{CA2A1929-24C1-416A-8582-E83737B066CC}">
      <dgm:prSet/>
      <dgm:spPr/>
      <dgm:t>
        <a:bodyPr/>
        <a:lstStyle/>
        <a:p>
          <a:endParaRPr lang="en-US"/>
        </a:p>
      </dgm:t>
    </dgm:pt>
    <dgm:pt modelId="{803BED70-8FAB-4350-883B-21A5DF6BF4F6}" type="sibTrans" cxnId="{CA2A1929-24C1-416A-8582-E83737B066CC}">
      <dgm:prSet/>
      <dgm:spPr/>
      <dgm:t>
        <a:bodyPr/>
        <a:lstStyle/>
        <a:p>
          <a:endParaRPr lang="en-US"/>
        </a:p>
      </dgm:t>
    </dgm:pt>
    <dgm:pt modelId="{EECAA933-99A2-4E81-AF1D-3AAE257082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many sources do you need?</a:t>
          </a:r>
        </a:p>
      </dgm:t>
    </dgm:pt>
    <dgm:pt modelId="{03387B00-3E35-4102-9B7E-28F1F976349F}" type="parTrans" cxnId="{97959249-1E22-4B08-AF97-C64D457F6270}">
      <dgm:prSet/>
      <dgm:spPr/>
      <dgm:t>
        <a:bodyPr/>
        <a:lstStyle/>
        <a:p>
          <a:endParaRPr lang="en-US"/>
        </a:p>
      </dgm:t>
    </dgm:pt>
    <dgm:pt modelId="{629ABDC5-5062-4B96-A7B6-793B87017968}" type="sibTrans" cxnId="{97959249-1E22-4B08-AF97-C64D457F6270}">
      <dgm:prSet/>
      <dgm:spPr/>
      <dgm:t>
        <a:bodyPr/>
        <a:lstStyle/>
        <a:p>
          <a:endParaRPr lang="en-US"/>
        </a:p>
      </dgm:t>
    </dgm:pt>
    <dgm:pt modelId="{B637B9E3-97CF-4183-93CF-82769EC924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types of sources are required? </a:t>
          </a:r>
        </a:p>
      </dgm:t>
    </dgm:pt>
    <dgm:pt modelId="{B3097D35-4080-4E4B-B590-E10B3024C98D}" type="parTrans" cxnId="{1147210E-4E71-473E-866C-0BE2547365D5}">
      <dgm:prSet/>
      <dgm:spPr/>
      <dgm:t>
        <a:bodyPr/>
        <a:lstStyle/>
        <a:p>
          <a:endParaRPr lang="en-US"/>
        </a:p>
      </dgm:t>
    </dgm:pt>
    <dgm:pt modelId="{FF13A9B2-3190-4240-B32A-EBAEC8DF4972}" type="sibTrans" cxnId="{1147210E-4E71-473E-866C-0BE2547365D5}">
      <dgm:prSet/>
      <dgm:spPr/>
      <dgm:t>
        <a:bodyPr/>
        <a:lstStyle/>
        <a:p>
          <a:endParaRPr lang="en-US"/>
        </a:p>
      </dgm:t>
    </dgm:pt>
    <dgm:pt modelId="{01A3A63F-D9EA-467F-8850-73AA692890B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Select a topic </a:t>
          </a:r>
        </a:p>
      </dgm:t>
    </dgm:pt>
    <dgm:pt modelId="{BE1F4F2D-C39C-4EC8-B3C9-294CC0E8B571}" type="parTrans" cxnId="{9ABE7A56-85CF-4344-AA59-AE863EB57EA8}">
      <dgm:prSet/>
      <dgm:spPr/>
      <dgm:t>
        <a:bodyPr/>
        <a:lstStyle/>
        <a:p>
          <a:endParaRPr lang="en-US"/>
        </a:p>
      </dgm:t>
    </dgm:pt>
    <dgm:pt modelId="{1EC7DD86-5002-4197-932A-B6681EFA4781}" type="sibTrans" cxnId="{9ABE7A56-85CF-4344-AA59-AE863EB57EA8}">
      <dgm:prSet/>
      <dgm:spPr/>
      <dgm:t>
        <a:bodyPr/>
        <a:lstStyle/>
        <a:p>
          <a:endParaRPr lang="en-US"/>
        </a:p>
      </dgm:t>
    </dgm:pt>
    <dgm:pt modelId="{E548F867-4DDA-40C8-B9C1-14A9B8D142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Interesting to you</a:t>
          </a:r>
        </a:p>
      </dgm:t>
    </dgm:pt>
    <dgm:pt modelId="{B4559E43-BEC8-441B-958A-E21EAD14CEAE}" type="parTrans" cxnId="{37AD7D2F-5930-4BA6-BA56-EE06E631E6B6}">
      <dgm:prSet/>
      <dgm:spPr/>
      <dgm:t>
        <a:bodyPr/>
        <a:lstStyle/>
        <a:p>
          <a:endParaRPr lang="en-US"/>
        </a:p>
      </dgm:t>
    </dgm:pt>
    <dgm:pt modelId="{7286A84A-B586-42ED-8C84-33355FF79079}" type="sibTrans" cxnId="{37AD7D2F-5930-4BA6-BA56-EE06E631E6B6}">
      <dgm:prSet/>
      <dgm:spPr/>
      <dgm:t>
        <a:bodyPr/>
        <a:lstStyle/>
        <a:p>
          <a:endParaRPr lang="en-US"/>
        </a:p>
      </dgm:t>
    </dgm:pt>
    <dgm:pt modelId="{64932AAC-75BF-40B4-B82C-31147F8A62A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Relevant </a:t>
          </a:r>
        </a:p>
      </dgm:t>
    </dgm:pt>
    <dgm:pt modelId="{152573A8-53BC-4DF3-AC21-725A3107202B}" type="parTrans" cxnId="{FCC789BC-F333-4427-8335-13408735046F}">
      <dgm:prSet/>
      <dgm:spPr/>
      <dgm:t>
        <a:bodyPr/>
        <a:lstStyle/>
        <a:p>
          <a:endParaRPr lang="en-US"/>
        </a:p>
      </dgm:t>
    </dgm:pt>
    <dgm:pt modelId="{D1ACC68C-8701-4616-9EBA-CA095910997F}" type="sibTrans" cxnId="{FCC789BC-F333-4427-8335-13408735046F}">
      <dgm:prSet/>
      <dgm:spPr/>
      <dgm:t>
        <a:bodyPr/>
        <a:lstStyle/>
        <a:p>
          <a:endParaRPr lang="en-US"/>
        </a:p>
      </dgm:t>
    </dgm:pt>
    <dgm:pt modelId="{F2FDC193-EDD9-4FAA-83EE-1CFC4C24F99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Realistic for the length of assignment</a:t>
          </a:r>
        </a:p>
      </dgm:t>
    </dgm:pt>
    <dgm:pt modelId="{3CD7B1EC-8C8B-4E0A-94A5-58DD8B91173F}" type="parTrans" cxnId="{3EFA41D7-30C6-4B05-8580-06FA08C401FE}">
      <dgm:prSet/>
      <dgm:spPr/>
      <dgm:t>
        <a:bodyPr/>
        <a:lstStyle/>
        <a:p>
          <a:endParaRPr lang="en-US"/>
        </a:p>
      </dgm:t>
    </dgm:pt>
    <dgm:pt modelId="{E463D858-B535-4F08-9878-57B9A9844D29}" type="sibTrans" cxnId="{3EFA41D7-30C6-4B05-8580-06FA08C401FE}">
      <dgm:prSet/>
      <dgm:spPr/>
      <dgm:t>
        <a:bodyPr/>
        <a:lstStyle/>
        <a:p>
          <a:endParaRPr lang="en-US"/>
        </a:p>
      </dgm:t>
    </dgm:pt>
    <dgm:pt modelId="{B1DD102C-7132-4A59-8F13-ADE4EB8CF8D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Focused</a:t>
          </a:r>
        </a:p>
      </dgm:t>
    </dgm:pt>
    <dgm:pt modelId="{A0B13C66-1B97-41A4-B9EA-62FD08CBF3A6}" type="parTrans" cxnId="{F727474F-0B25-4407-A194-35F471A4A463}">
      <dgm:prSet/>
      <dgm:spPr/>
      <dgm:t>
        <a:bodyPr/>
        <a:lstStyle/>
        <a:p>
          <a:endParaRPr lang="en-US"/>
        </a:p>
      </dgm:t>
    </dgm:pt>
    <dgm:pt modelId="{AA829B34-CA45-47F2-90A4-39909E71C256}" type="sibTrans" cxnId="{F727474F-0B25-4407-A194-35F471A4A463}">
      <dgm:prSet/>
      <dgm:spPr/>
      <dgm:t>
        <a:bodyPr/>
        <a:lstStyle/>
        <a:p>
          <a:endParaRPr lang="en-US"/>
        </a:p>
      </dgm:t>
    </dgm:pt>
    <dgm:pt modelId="{4C8BF418-CDC0-4D6B-8893-C4C8E2FEDE1D}" type="pres">
      <dgm:prSet presAssocID="{76C62ABF-D563-44FC-83CC-3F954731D00B}" presName="root" presStyleCnt="0">
        <dgm:presLayoutVars>
          <dgm:dir/>
          <dgm:resizeHandles val="exact"/>
        </dgm:presLayoutVars>
      </dgm:prSet>
      <dgm:spPr/>
    </dgm:pt>
    <dgm:pt modelId="{D29F8419-2276-4C3F-937A-8694A0659C01}" type="pres">
      <dgm:prSet presAssocID="{D97A400F-4E78-4A41-B7B5-A54D7DCFD5C5}" presName="compNode" presStyleCnt="0"/>
      <dgm:spPr/>
    </dgm:pt>
    <dgm:pt modelId="{9592863E-2774-4C36-B050-41638EBC7317}" type="pres">
      <dgm:prSet presAssocID="{D97A400F-4E78-4A41-B7B5-A54D7DCFD5C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5A11A8C-2682-4922-B783-CDF0F50A06DD}" type="pres">
      <dgm:prSet presAssocID="{D97A400F-4E78-4A41-B7B5-A54D7DCFD5C5}" presName="iconSpace" presStyleCnt="0"/>
      <dgm:spPr/>
    </dgm:pt>
    <dgm:pt modelId="{26CF2B20-4110-480D-9A88-1473AAFDACA1}" type="pres">
      <dgm:prSet presAssocID="{D97A400F-4E78-4A41-B7B5-A54D7DCFD5C5}" presName="parTx" presStyleLbl="revTx" presStyleIdx="0" presStyleCnt="4">
        <dgm:presLayoutVars>
          <dgm:chMax val="0"/>
          <dgm:chPref val="0"/>
        </dgm:presLayoutVars>
      </dgm:prSet>
      <dgm:spPr/>
    </dgm:pt>
    <dgm:pt modelId="{FB48B0D0-0B17-4851-A705-2C5D09FDC4A0}" type="pres">
      <dgm:prSet presAssocID="{D97A400F-4E78-4A41-B7B5-A54D7DCFD5C5}" presName="txSpace" presStyleCnt="0"/>
      <dgm:spPr/>
    </dgm:pt>
    <dgm:pt modelId="{4ECAC049-2372-4D0C-8EBF-5D55635CA928}" type="pres">
      <dgm:prSet presAssocID="{D97A400F-4E78-4A41-B7B5-A54D7DCFD5C5}" presName="desTx" presStyleLbl="revTx" presStyleIdx="1" presStyleCnt="4">
        <dgm:presLayoutVars/>
      </dgm:prSet>
      <dgm:spPr/>
    </dgm:pt>
    <dgm:pt modelId="{74E429F0-5B27-4A5A-A626-3A0A9607634E}" type="pres">
      <dgm:prSet presAssocID="{803BED70-8FAB-4350-883B-21A5DF6BF4F6}" presName="sibTrans" presStyleCnt="0"/>
      <dgm:spPr/>
    </dgm:pt>
    <dgm:pt modelId="{15EC25D8-B9DB-4122-BF1E-35543DDFEA7A}" type="pres">
      <dgm:prSet presAssocID="{01A3A63F-D9EA-467F-8850-73AA692890BC}" presName="compNode" presStyleCnt="0"/>
      <dgm:spPr/>
    </dgm:pt>
    <dgm:pt modelId="{6C1CBFE3-1177-4598-8070-AA639D11E815}" type="pres">
      <dgm:prSet presAssocID="{01A3A63F-D9EA-467F-8850-73AA692890B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5A970E6-629D-4619-B7F8-DD47DFE50694}" type="pres">
      <dgm:prSet presAssocID="{01A3A63F-D9EA-467F-8850-73AA692890BC}" presName="iconSpace" presStyleCnt="0"/>
      <dgm:spPr/>
    </dgm:pt>
    <dgm:pt modelId="{222E3AF6-8FBC-4310-8894-A31DBFA72141}" type="pres">
      <dgm:prSet presAssocID="{01A3A63F-D9EA-467F-8850-73AA692890BC}" presName="parTx" presStyleLbl="revTx" presStyleIdx="2" presStyleCnt="4">
        <dgm:presLayoutVars>
          <dgm:chMax val="0"/>
          <dgm:chPref val="0"/>
        </dgm:presLayoutVars>
      </dgm:prSet>
      <dgm:spPr/>
    </dgm:pt>
    <dgm:pt modelId="{B0264B8D-E534-4026-B4A7-9FF87D7030FA}" type="pres">
      <dgm:prSet presAssocID="{01A3A63F-D9EA-467F-8850-73AA692890BC}" presName="txSpace" presStyleCnt="0"/>
      <dgm:spPr/>
    </dgm:pt>
    <dgm:pt modelId="{EDE2501A-8718-4737-99F6-AD737A568DB9}" type="pres">
      <dgm:prSet presAssocID="{01A3A63F-D9EA-467F-8850-73AA692890BC}" presName="desTx" presStyleLbl="revTx" presStyleIdx="3" presStyleCnt="4" custLinFactNeighborY="-22203">
        <dgm:presLayoutVars/>
      </dgm:prSet>
      <dgm:spPr/>
    </dgm:pt>
  </dgm:ptLst>
  <dgm:cxnLst>
    <dgm:cxn modelId="{1147210E-4E71-473E-866C-0BE2547365D5}" srcId="{D97A400F-4E78-4A41-B7B5-A54D7DCFD5C5}" destId="{B637B9E3-97CF-4183-93CF-82769EC9242E}" srcOrd="1" destOrd="0" parTransId="{B3097D35-4080-4E4B-B590-E10B3024C98D}" sibTransId="{FF13A9B2-3190-4240-B32A-EBAEC8DF4972}"/>
    <dgm:cxn modelId="{8344D40E-A82B-4D5A-BBBB-AFBA8F32D067}" type="presOf" srcId="{EECAA933-99A2-4E81-AF1D-3AAE25708229}" destId="{4ECAC049-2372-4D0C-8EBF-5D55635CA928}" srcOrd="0" destOrd="0" presId="urn:microsoft.com/office/officeart/2018/2/layout/IconLabelDescriptionList"/>
    <dgm:cxn modelId="{C17D4426-6853-4321-9DC0-5E3B8C56B71D}" type="presOf" srcId="{B637B9E3-97CF-4183-93CF-82769EC9242E}" destId="{4ECAC049-2372-4D0C-8EBF-5D55635CA928}" srcOrd="0" destOrd="1" presId="urn:microsoft.com/office/officeart/2018/2/layout/IconLabelDescriptionList"/>
    <dgm:cxn modelId="{CA2A1929-24C1-416A-8582-E83737B066CC}" srcId="{76C62ABF-D563-44FC-83CC-3F954731D00B}" destId="{D97A400F-4E78-4A41-B7B5-A54D7DCFD5C5}" srcOrd="0" destOrd="0" parTransId="{BC33BF32-6487-4ED8-B984-57020FDDDB91}" sibTransId="{803BED70-8FAB-4350-883B-21A5DF6BF4F6}"/>
    <dgm:cxn modelId="{37AD7D2F-5930-4BA6-BA56-EE06E631E6B6}" srcId="{01A3A63F-D9EA-467F-8850-73AA692890BC}" destId="{E548F867-4DDA-40C8-B9C1-14A9B8D142CB}" srcOrd="0" destOrd="0" parTransId="{B4559E43-BEC8-441B-958A-E21EAD14CEAE}" sibTransId="{7286A84A-B586-42ED-8C84-33355FF79079}"/>
    <dgm:cxn modelId="{97959249-1E22-4B08-AF97-C64D457F6270}" srcId="{D97A400F-4E78-4A41-B7B5-A54D7DCFD5C5}" destId="{EECAA933-99A2-4E81-AF1D-3AAE25708229}" srcOrd="0" destOrd="0" parTransId="{03387B00-3E35-4102-9B7E-28F1F976349F}" sibTransId="{629ABDC5-5062-4B96-A7B6-793B87017968}"/>
    <dgm:cxn modelId="{F727474F-0B25-4407-A194-35F471A4A463}" srcId="{01A3A63F-D9EA-467F-8850-73AA692890BC}" destId="{B1DD102C-7132-4A59-8F13-ADE4EB8CF8D1}" srcOrd="3" destOrd="0" parTransId="{A0B13C66-1B97-41A4-B9EA-62FD08CBF3A6}" sibTransId="{AA829B34-CA45-47F2-90A4-39909E71C256}"/>
    <dgm:cxn modelId="{9ABE7A56-85CF-4344-AA59-AE863EB57EA8}" srcId="{76C62ABF-D563-44FC-83CC-3F954731D00B}" destId="{01A3A63F-D9EA-467F-8850-73AA692890BC}" srcOrd="1" destOrd="0" parTransId="{BE1F4F2D-C39C-4EC8-B3C9-294CC0E8B571}" sibTransId="{1EC7DD86-5002-4197-932A-B6681EFA4781}"/>
    <dgm:cxn modelId="{DAAE268F-689E-4A98-94A1-5C10AD29A3B5}" type="presOf" srcId="{B1DD102C-7132-4A59-8F13-ADE4EB8CF8D1}" destId="{EDE2501A-8718-4737-99F6-AD737A568DB9}" srcOrd="0" destOrd="3" presId="urn:microsoft.com/office/officeart/2018/2/layout/IconLabelDescriptionList"/>
    <dgm:cxn modelId="{A0A4778F-3CFC-471E-8640-C7004FC71967}" type="presOf" srcId="{E548F867-4DDA-40C8-B9C1-14A9B8D142CB}" destId="{EDE2501A-8718-4737-99F6-AD737A568DB9}" srcOrd="0" destOrd="0" presId="urn:microsoft.com/office/officeart/2018/2/layout/IconLabelDescriptionList"/>
    <dgm:cxn modelId="{06FF5997-D46B-4357-B18A-146321C6AF1F}" type="presOf" srcId="{76C62ABF-D563-44FC-83CC-3F954731D00B}" destId="{4C8BF418-CDC0-4D6B-8893-C4C8E2FEDE1D}" srcOrd="0" destOrd="0" presId="urn:microsoft.com/office/officeart/2018/2/layout/IconLabelDescriptionList"/>
    <dgm:cxn modelId="{C6DAAAA8-D195-4234-A241-88B7FA70DE63}" type="presOf" srcId="{64932AAC-75BF-40B4-B82C-31147F8A62A5}" destId="{EDE2501A-8718-4737-99F6-AD737A568DB9}" srcOrd="0" destOrd="1" presId="urn:microsoft.com/office/officeart/2018/2/layout/IconLabelDescriptionList"/>
    <dgm:cxn modelId="{8208B2AA-0E80-423D-8E76-40B6D8E7BB23}" type="presOf" srcId="{01A3A63F-D9EA-467F-8850-73AA692890BC}" destId="{222E3AF6-8FBC-4310-8894-A31DBFA72141}" srcOrd="0" destOrd="0" presId="urn:microsoft.com/office/officeart/2018/2/layout/IconLabelDescriptionList"/>
    <dgm:cxn modelId="{FCC789BC-F333-4427-8335-13408735046F}" srcId="{01A3A63F-D9EA-467F-8850-73AA692890BC}" destId="{64932AAC-75BF-40B4-B82C-31147F8A62A5}" srcOrd="1" destOrd="0" parTransId="{152573A8-53BC-4DF3-AC21-725A3107202B}" sibTransId="{D1ACC68C-8701-4616-9EBA-CA095910997F}"/>
    <dgm:cxn modelId="{3EFA41D7-30C6-4B05-8580-06FA08C401FE}" srcId="{01A3A63F-D9EA-467F-8850-73AA692890BC}" destId="{F2FDC193-EDD9-4FAA-83EE-1CFC4C24F990}" srcOrd="2" destOrd="0" parTransId="{3CD7B1EC-8C8B-4E0A-94A5-58DD8B91173F}" sibTransId="{E463D858-B535-4F08-9878-57B9A9844D29}"/>
    <dgm:cxn modelId="{E2BA5FE5-4B54-469A-B7AD-3536459ED291}" type="presOf" srcId="{F2FDC193-EDD9-4FAA-83EE-1CFC4C24F990}" destId="{EDE2501A-8718-4737-99F6-AD737A568DB9}" srcOrd="0" destOrd="2" presId="urn:microsoft.com/office/officeart/2018/2/layout/IconLabelDescriptionList"/>
    <dgm:cxn modelId="{9C8526F5-87D7-44F1-A42B-DE0DFFB21994}" type="presOf" srcId="{D97A400F-4E78-4A41-B7B5-A54D7DCFD5C5}" destId="{26CF2B20-4110-480D-9A88-1473AAFDACA1}" srcOrd="0" destOrd="0" presId="urn:microsoft.com/office/officeart/2018/2/layout/IconLabelDescriptionList"/>
    <dgm:cxn modelId="{FEF5BA07-8A8D-46BA-8BB9-7FDB852086A3}" type="presParOf" srcId="{4C8BF418-CDC0-4D6B-8893-C4C8E2FEDE1D}" destId="{D29F8419-2276-4C3F-937A-8694A0659C01}" srcOrd="0" destOrd="0" presId="urn:microsoft.com/office/officeart/2018/2/layout/IconLabelDescriptionList"/>
    <dgm:cxn modelId="{B4C50462-8837-46BF-BBED-42B714CBDC55}" type="presParOf" srcId="{D29F8419-2276-4C3F-937A-8694A0659C01}" destId="{9592863E-2774-4C36-B050-41638EBC7317}" srcOrd="0" destOrd="0" presId="urn:microsoft.com/office/officeart/2018/2/layout/IconLabelDescriptionList"/>
    <dgm:cxn modelId="{5B4A88B5-5957-463C-9534-3CBCF2FB45DF}" type="presParOf" srcId="{D29F8419-2276-4C3F-937A-8694A0659C01}" destId="{15A11A8C-2682-4922-B783-CDF0F50A06DD}" srcOrd="1" destOrd="0" presId="urn:microsoft.com/office/officeart/2018/2/layout/IconLabelDescriptionList"/>
    <dgm:cxn modelId="{B541A0F8-CA73-4526-8BEE-DB1259B86AD9}" type="presParOf" srcId="{D29F8419-2276-4C3F-937A-8694A0659C01}" destId="{26CF2B20-4110-480D-9A88-1473AAFDACA1}" srcOrd="2" destOrd="0" presId="urn:microsoft.com/office/officeart/2018/2/layout/IconLabelDescriptionList"/>
    <dgm:cxn modelId="{2EB16450-45F3-4327-8AF8-13BD53FB5855}" type="presParOf" srcId="{D29F8419-2276-4C3F-937A-8694A0659C01}" destId="{FB48B0D0-0B17-4851-A705-2C5D09FDC4A0}" srcOrd="3" destOrd="0" presId="urn:microsoft.com/office/officeart/2018/2/layout/IconLabelDescriptionList"/>
    <dgm:cxn modelId="{23788143-CB72-407F-8C7B-BD4D915E4899}" type="presParOf" srcId="{D29F8419-2276-4C3F-937A-8694A0659C01}" destId="{4ECAC049-2372-4D0C-8EBF-5D55635CA928}" srcOrd="4" destOrd="0" presId="urn:microsoft.com/office/officeart/2018/2/layout/IconLabelDescriptionList"/>
    <dgm:cxn modelId="{CE4CC175-CAA5-4756-BA68-D7B8E9192CEF}" type="presParOf" srcId="{4C8BF418-CDC0-4D6B-8893-C4C8E2FEDE1D}" destId="{74E429F0-5B27-4A5A-A626-3A0A9607634E}" srcOrd="1" destOrd="0" presId="urn:microsoft.com/office/officeart/2018/2/layout/IconLabelDescriptionList"/>
    <dgm:cxn modelId="{5414C827-4877-49CF-8BF6-29181E833ABD}" type="presParOf" srcId="{4C8BF418-CDC0-4D6B-8893-C4C8E2FEDE1D}" destId="{15EC25D8-B9DB-4122-BF1E-35543DDFEA7A}" srcOrd="2" destOrd="0" presId="urn:microsoft.com/office/officeart/2018/2/layout/IconLabelDescriptionList"/>
    <dgm:cxn modelId="{015D496E-2960-4588-ACB1-4CB25C48EF0B}" type="presParOf" srcId="{15EC25D8-B9DB-4122-BF1E-35543DDFEA7A}" destId="{6C1CBFE3-1177-4598-8070-AA639D11E815}" srcOrd="0" destOrd="0" presId="urn:microsoft.com/office/officeart/2018/2/layout/IconLabelDescriptionList"/>
    <dgm:cxn modelId="{7E0C3A1A-D192-4816-989F-4D0EA5D8DBE0}" type="presParOf" srcId="{15EC25D8-B9DB-4122-BF1E-35543DDFEA7A}" destId="{F5A970E6-629D-4619-B7F8-DD47DFE50694}" srcOrd="1" destOrd="0" presId="urn:microsoft.com/office/officeart/2018/2/layout/IconLabelDescriptionList"/>
    <dgm:cxn modelId="{238A2F19-7EA2-49B6-B5B3-307761F2D160}" type="presParOf" srcId="{15EC25D8-B9DB-4122-BF1E-35543DDFEA7A}" destId="{222E3AF6-8FBC-4310-8894-A31DBFA72141}" srcOrd="2" destOrd="0" presId="urn:microsoft.com/office/officeart/2018/2/layout/IconLabelDescriptionList"/>
    <dgm:cxn modelId="{9104A751-A618-4C31-B2C2-389F8974FCF1}" type="presParOf" srcId="{15EC25D8-B9DB-4122-BF1E-35543DDFEA7A}" destId="{B0264B8D-E534-4026-B4A7-9FF87D7030FA}" srcOrd="3" destOrd="0" presId="urn:microsoft.com/office/officeart/2018/2/layout/IconLabelDescriptionList"/>
    <dgm:cxn modelId="{FA279CEB-018F-4960-90F9-99A39726B7F7}" type="presParOf" srcId="{15EC25D8-B9DB-4122-BF1E-35543DDFEA7A}" destId="{EDE2501A-8718-4737-99F6-AD737A568DB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1175FB-C178-4325-A12D-A7D3A52925F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BE0841-2172-4C83-9D67-7FED0F09CA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Who is the author?</a:t>
          </a:r>
        </a:p>
      </dgm:t>
    </dgm:pt>
    <dgm:pt modelId="{5235C776-C46D-4609-A832-EDD25C87BB0E}" type="parTrans" cxnId="{6FDF848A-1781-44D3-8A62-1F2A3B5B0D10}">
      <dgm:prSet/>
      <dgm:spPr/>
      <dgm:t>
        <a:bodyPr/>
        <a:lstStyle/>
        <a:p>
          <a:endParaRPr lang="en-US"/>
        </a:p>
      </dgm:t>
    </dgm:pt>
    <dgm:pt modelId="{B4B98EBE-377A-4EA2-8E77-71C199E72C95}" type="sibTrans" cxnId="{6FDF848A-1781-44D3-8A62-1F2A3B5B0D10}">
      <dgm:prSet/>
      <dgm:spPr/>
      <dgm:t>
        <a:bodyPr/>
        <a:lstStyle/>
        <a:p>
          <a:endParaRPr lang="en-US"/>
        </a:p>
      </dgm:t>
    </dgm:pt>
    <dgm:pt modelId="{EA084454-735E-4147-A13C-B2E07BC5441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Does the author have relevant knowledge and expertise?</a:t>
          </a:r>
        </a:p>
      </dgm:t>
    </dgm:pt>
    <dgm:pt modelId="{2252F16A-7A8D-4240-BE67-15602F88BA44}" type="parTrans" cxnId="{44F09991-E6DE-4995-89A0-84149D27F8B6}">
      <dgm:prSet/>
      <dgm:spPr/>
      <dgm:t>
        <a:bodyPr/>
        <a:lstStyle/>
        <a:p>
          <a:endParaRPr lang="en-US"/>
        </a:p>
      </dgm:t>
    </dgm:pt>
    <dgm:pt modelId="{EFD59D6D-F631-40FF-B8BB-8C101A666564}" type="sibTrans" cxnId="{44F09991-E6DE-4995-89A0-84149D27F8B6}">
      <dgm:prSet/>
      <dgm:spPr/>
      <dgm:t>
        <a:bodyPr/>
        <a:lstStyle/>
        <a:p>
          <a:endParaRPr lang="en-US"/>
        </a:p>
      </dgm:t>
    </dgm:pt>
    <dgm:pt modelId="{CEF591A2-E149-4AF6-BAAA-32F320D5D34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Does the author have bias?</a:t>
          </a:r>
        </a:p>
      </dgm:t>
    </dgm:pt>
    <dgm:pt modelId="{E3B691B2-8738-4158-9AA5-9B055ECD282D}" type="parTrans" cxnId="{B77817C8-9CD5-40D9-A73D-A2C895F40FAC}">
      <dgm:prSet/>
      <dgm:spPr/>
      <dgm:t>
        <a:bodyPr/>
        <a:lstStyle/>
        <a:p>
          <a:endParaRPr lang="en-US"/>
        </a:p>
      </dgm:t>
    </dgm:pt>
    <dgm:pt modelId="{D14BE32C-9B9E-49D5-85F4-6C612D18B024}" type="sibTrans" cxnId="{B77817C8-9CD5-40D9-A73D-A2C895F40FAC}">
      <dgm:prSet/>
      <dgm:spPr/>
      <dgm:t>
        <a:bodyPr/>
        <a:lstStyle/>
        <a:p>
          <a:endParaRPr lang="en-US"/>
        </a:p>
      </dgm:t>
    </dgm:pt>
    <dgm:pt modelId="{8E557F89-7196-44EA-9159-EEC88A61DF2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evidence is provided?</a:t>
          </a:r>
        </a:p>
      </dgm:t>
    </dgm:pt>
    <dgm:pt modelId="{51A0CE51-5814-4EAD-A696-5409762A5A32}" type="parTrans" cxnId="{72CEC7E9-113B-44FB-8D66-08BD6C66148C}">
      <dgm:prSet/>
      <dgm:spPr/>
      <dgm:t>
        <a:bodyPr/>
        <a:lstStyle/>
        <a:p>
          <a:endParaRPr lang="en-US"/>
        </a:p>
      </dgm:t>
    </dgm:pt>
    <dgm:pt modelId="{A2466E45-308E-4AB6-9FC6-6143162D60E4}" type="sibTrans" cxnId="{72CEC7E9-113B-44FB-8D66-08BD6C66148C}">
      <dgm:prSet/>
      <dgm:spPr/>
      <dgm:t>
        <a:bodyPr/>
        <a:lstStyle/>
        <a:p>
          <a:endParaRPr lang="en-US"/>
        </a:p>
      </dgm:t>
    </dgm:pt>
    <dgm:pt modelId="{F5E18A29-CAC0-432D-8E2B-DEE6B4F32A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sources does the author use?</a:t>
          </a:r>
        </a:p>
      </dgm:t>
    </dgm:pt>
    <dgm:pt modelId="{93D0D551-B8CD-42C8-8592-0B16EA8FB537}" type="parTrans" cxnId="{C35352F2-2334-46C0-877E-8F5824C7F905}">
      <dgm:prSet/>
      <dgm:spPr/>
      <dgm:t>
        <a:bodyPr/>
        <a:lstStyle/>
        <a:p>
          <a:endParaRPr lang="en-US"/>
        </a:p>
      </dgm:t>
    </dgm:pt>
    <dgm:pt modelId="{6D9035F0-2D30-4047-AE63-911F21EA6295}" type="sibTrans" cxnId="{C35352F2-2334-46C0-877E-8F5824C7F905}">
      <dgm:prSet/>
      <dgm:spPr/>
      <dgm:t>
        <a:bodyPr/>
        <a:lstStyle/>
        <a:p>
          <a:endParaRPr lang="en-US"/>
        </a:p>
      </dgm:t>
    </dgm:pt>
    <dgm:pt modelId="{035D8F9C-97E1-4F3C-8589-736C9E7E09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can you confirm the information is accurate?</a:t>
          </a:r>
        </a:p>
      </dgm:t>
    </dgm:pt>
    <dgm:pt modelId="{BAE3D703-10E7-4D5F-8F7A-745D24D2624B}" type="parTrans" cxnId="{0F333D11-5B80-4AE6-9E9E-69FF0D7CAF90}">
      <dgm:prSet/>
      <dgm:spPr/>
      <dgm:t>
        <a:bodyPr/>
        <a:lstStyle/>
        <a:p>
          <a:endParaRPr lang="en-US"/>
        </a:p>
      </dgm:t>
    </dgm:pt>
    <dgm:pt modelId="{020EE92D-DCC9-4502-9536-ED4D20D43097}" type="sibTrans" cxnId="{0F333D11-5B80-4AE6-9E9E-69FF0D7CAF90}">
      <dgm:prSet/>
      <dgm:spPr/>
      <dgm:t>
        <a:bodyPr/>
        <a:lstStyle/>
        <a:p>
          <a:endParaRPr lang="en-US"/>
        </a:p>
      </dgm:t>
    </dgm:pt>
    <dgm:pt modelId="{A3B8E1ED-336F-4ACD-BBC9-D0D7D4B9783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Is the information up to date and reliable?</a:t>
          </a:r>
        </a:p>
      </dgm:t>
    </dgm:pt>
    <dgm:pt modelId="{B3C4BD8C-39B2-4802-A779-37ACBE0BCDDA}" type="parTrans" cxnId="{D8936876-C47D-48CA-9602-982E28442874}">
      <dgm:prSet/>
      <dgm:spPr/>
      <dgm:t>
        <a:bodyPr/>
        <a:lstStyle/>
        <a:p>
          <a:endParaRPr lang="en-US"/>
        </a:p>
      </dgm:t>
    </dgm:pt>
    <dgm:pt modelId="{E257C934-6389-4CFC-B9EC-FACB326DBBBC}" type="sibTrans" cxnId="{D8936876-C47D-48CA-9602-982E28442874}">
      <dgm:prSet/>
      <dgm:spPr/>
      <dgm:t>
        <a:bodyPr/>
        <a:lstStyle/>
        <a:p>
          <a:endParaRPr lang="en-US"/>
        </a:p>
      </dgm:t>
    </dgm:pt>
    <dgm:pt modelId="{5D3E2686-5EFD-4C46-96C7-5274BEAB2A9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is the purpose of the site?</a:t>
          </a:r>
        </a:p>
      </dgm:t>
    </dgm:pt>
    <dgm:pt modelId="{192ACC32-8FDB-488D-B18F-0BAE6453DE00}" type="parTrans" cxnId="{7B605490-29A9-4371-82DD-20B7A4C0325D}">
      <dgm:prSet/>
      <dgm:spPr/>
      <dgm:t>
        <a:bodyPr/>
        <a:lstStyle/>
        <a:p>
          <a:endParaRPr lang="en-US"/>
        </a:p>
      </dgm:t>
    </dgm:pt>
    <dgm:pt modelId="{D6052CA0-43BE-4F8D-BDD6-B830394D8EBF}" type="sibTrans" cxnId="{7B605490-29A9-4371-82DD-20B7A4C0325D}">
      <dgm:prSet/>
      <dgm:spPr/>
      <dgm:t>
        <a:bodyPr/>
        <a:lstStyle/>
        <a:p>
          <a:endParaRPr lang="en-US"/>
        </a:p>
      </dgm:t>
    </dgm:pt>
    <dgm:pt modelId="{793F9F72-97A4-4986-B1B7-ED3AE4BCE56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inform?</a:t>
          </a:r>
        </a:p>
      </dgm:t>
    </dgm:pt>
    <dgm:pt modelId="{F77EF6C6-0B02-4221-96AD-070CC51E00BA}" type="parTrans" cxnId="{E6185C66-3EEC-4387-909F-ACA8389FC14B}">
      <dgm:prSet/>
      <dgm:spPr/>
      <dgm:t>
        <a:bodyPr/>
        <a:lstStyle/>
        <a:p>
          <a:endParaRPr lang="en-US"/>
        </a:p>
      </dgm:t>
    </dgm:pt>
    <dgm:pt modelId="{EE1942A8-18CB-48F1-91EC-12F942A3C5EF}" type="sibTrans" cxnId="{E6185C66-3EEC-4387-909F-ACA8389FC14B}">
      <dgm:prSet/>
      <dgm:spPr/>
      <dgm:t>
        <a:bodyPr/>
        <a:lstStyle/>
        <a:p>
          <a:endParaRPr lang="en-US"/>
        </a:p>
      </dgm:t>
    </dgm:pt>
    <dgm:pt modelId="{1CFCF621-F102-4D4D-8AB1-0C6BAB5035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Entertain?</a:t>
          </a:r>
        </a:p>
      </dgm:t>
    </dgm:pt>
    <dgm:pt modelId="{BDC0754A-8A03-4927-84C8-A9329E06DDD2}" type="parTrans" cxnId="{593CDA98-CBCE-4C74-A1AD-6CD54EC5D247}">
      <dgm:prSet/>
      <dgm:spPr/>
      <dgm:t>
        <a:bodyPr/>
        <a:lstStyle/>
        <a:p>
          <a:endParaRPr lang="en-US"/>
        </a:p>
      </dgm:t>
    </dgm:pt>
    <dgm:pt modelId="{C6655E18-A20A-4C12-A7E6-DF5E504DBC39}" type="sibTrans" cxnId="{593CDA98-CBCE-4C74-A1AD-6CD54EC5D247}">
      <dgm:prSet/>
      <dgm:spPr/>
      <dgm:t>
        <a:bodyPr/>
        <a:lstStyle/>
        <a:p>
          <a:endParaRPr lang="en-US"/>
        </a:p>
      </dgm:t>
    </dgm:pt>
    <dgm:pt modelId="{F8F6A783-9426-4F2F-A83D-BD7CF36A84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Convince you to buy a product or agree with an opinion?</a:t>
          </a:r>
        </a:p>
      </dgm:t>
    </dgm:pt>
    <dgm:pt modelId="{48720DDF-7E03-4705-96ED-FFFF3447145B}" type="parTrans" cxnId="{182EDEB1-24F4-4114-890F-F16CE27C257A}">
      <dgm:prSet/>
      <dgm:spPr/>
      <dgm:t>
        <a:bodyPr/>
        <a:lstStyle/>
        <a:p>
          <a:endParaRPr lang="en-US"/>
        </a:p>
      </dgm:t>
    </dgm:pt>
    <dgm:pt modelId="{1E7E0ED7-AE6F-4E04-9AAF-6250C3AA796B}" type="sibTrans" cxnId="{182EDEB1-24F4-4114-890F-F16CE27C257A}">
      <dgm:prSet/>
      <dgm:spPr/>
      <dgm:t>
        <a:bodyPr/>
        <a:lstStyle/>
        <a:p>
          <a:endParaRPr lang="en-US"/>
        </a:p>
      </dgm:t>
    </dgm:pt>
    <dgm:pt modelId="{7863592D-7352-4AC5-A34E-CFA48D39C8D2}" type="pres">
      <dgm:prSet presAssocID="{CC1175FB-C178-4325-A12D-A7D3A52925FD}" presName="root" presStyleCnt="0">
        <dgm:presLayoutVars>
          <dgm:dir/>
          <dgm:resizeHandles val="exact"/>
        </dgm:presLayoutVars>
      </dgm:prSet>
      <dgm:spPr/>
    </dgm:pt>
    <dgm:pt modelId="{6C0F2146-8F4E-4B4E-8DFD-B8FF9560682D}" type="pres">
      <dgm:prSet presAssocID="{94BE0841-2172-4C83-9D67-7FED0F09CA51}" presName="compNode" presStyleCnt="0"/>
      <dgm:spPr/>
    </dgm:pt>
    <dgm:pt modelId="{7FEF8482-C190-49F6-B9E6-4E3362D92568}" type="pres">
      <dgm:prSet presAssocID="{94BE0841-2172-4C83-9D67-7FED0F09CA51}" presName="bgRect" presStyleLbl="bgShp" presStyleIdx="0" presStyleCnt="3"/>
      <dgm:spPr/>
    </dgm:pt>
    <dgm:pt modelId="{FC1F6169-9082-4955-86CF-C7F33A95F9EE}" type="pres">
      <dgm:prSet presAssocID="{94BE0841-2172-4C83-9D67-7FED0F09CA5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436EB5FA-4494-400D-8F1C-BE8E5DBC5F30}" type="pres">
      <dgm:prSet presAssocID="{94BE0841-2172-4C83-9D67-7FED0F09CA51}" presName="spaceRect" presStyleCnt="0"/>
      <dgm:spPr/>
    </dgm:pt>
    <dgm:pt modelId="{571EEDC0-C445-4A2A-9551-024AD88AB7AA}" type="pres">
      <dgm:prSet presAssocID="{94BE0841-2172-4C83-9D67-7FED0F09CA51}" presName="parTx" presStyleLbl="revTx" presStyleIdx="0" presStyleCnt="6">
        <dgm:presLayoutVars>
          <dgm:chMax val="0"/>
          <dgm:chPref val="0"/>
        </dgm:presLayoutVars>
      </dgm:prSet>
      <dgm:spPr/>
    </dgm:pt>
    <dgm:pt modelId="{8E8C3D54-96A1-47EA-9B82-CA2D47FE6705}" type="pres">
      <dgm:prSet presAssocID="{94BE0841-2172-4C83-9D67-7FED0F09CA51}" presName="desTx" presStyleLbl="revTx" presStyleIdx="1" presStyleCnt="6">
        <dgm:presLayoutVars/>
      </dgm:prSet>
      <dgm:spPr/>
    </dgm:pt>
    <dgm:pt modelId="{287323FE-0215-4D81-961C-171CA1CC77AD}" type="pres">
      <dgm:prSet presAssocID="{B4B98EBE-377A-4EA2-8E77-71C199E72C95}" presName="sibTrans" presStyleCnt="0"/>
      <dgm:spPr/>
    </dgm:pt>
    <dgm:pt modelId="{172E4477-7E53-40B4-BAC8-8F1300592AF3}" type="pres">
      <dgm:prSet presAssocID="{8E557F89-7196-44EA-9159-EEC88A61DF2A}" presName="compNode" presStyleCnt="0"/>
      <dgm:spPr/>
    </dgm:pt>
    <dgm:pt modelId="{E16130F9-06CF-480E-8E2D-13F4D535C2E9}" type="pres">
      <dgm:prSet presAssocID="{8E557F89-7196-44EA-9159-EEC88A61DF2A}" presName="bgRect" presStyleLbl="bgShp" presStyleIdx="1" presStyleCnt="3"/>
      <dgm:spPr/>
    </dgm:pt>
    <dgm:pt modelId="{BD118249-B8D4-4A9C-9A97-FE40411D48D2}" type="pres">
      <dgm:prSet presAssocID="{8E557F89-7196-44EA-9159-EEC88A61DF2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BCB4F162-408A-470A-AA4B-7989731D0DCA}" type="pres">
      <dgm:prSet presAssocID="{8E557F89-7196-44EA-9159-EEC88A61DF2A}" presName="spaceRect" presStyleCnt="0"/>
      <dgm:spPr/>
    </dgm:pt>
    <dgm:pt modelId="{98E080D2-71A3-4AD8-B643-61D092AF001B}" type="pres">
      <dgm:prSet presAssocID="{8E557F89-7196-44EA-9159-EEC88A61DF2A}" presName="parTx" presStyleLbl="revTx" presStyleIdx="2" presStyleCnt="6">
        <dgm:presLayoutVars>
          <dgm:chMax val="0"/>
          <dgm:chPref val="0"/>
        </dgm:presLayoutVars>
      </dgm:prSet>
      <dgm:spPr/>
    </dgm:pt>
    <dgm:pt modelId="{5960F557-4986-49A2-B043-A0C255B75890}" type="pres">
      <dgm:prSet presAssocID="{8E557F89-7196-44EA-9159-EEC88A61DF2A}" presName="desTx" presStyleLbl="revTx" presStyleIdx="3" presStyleCnt="6">
        <dgm:presLayoutVars/>
      </dgm:prSet>
      <dgm:spPr/>
    </dgm:pt>
    <dgm:pt modelId="{EB087F11-D865-4A03-BB0F-90033144D564}" type="pres">
      <dgm:prSet presAssocID="{A2466E45-308E-4AB6-9FC6-6143162D60E4}" presName="sibTrans" presStyleCnt="0"/>
      <dgm:spPr/>
    </dgm:pt>
    <dgm:pt modelId="{EF97DEDA-28D3-4BB4-A1EC-CF4E22F014DD}" type="pres">
      <dgm:prSet presAssocID="{5D3E2686-5EFD-4C46-96C7-5274BEAB2A9E}" presName="compNode" presStyleCnt="0"/>
      <dgm:spPr/>
    </dgm:pt>
    <dgm:pt modelId="{32E5CB0D-7788-4CB9-9971-E25E81F95A00}" type="pres">
      <dgm:prSet presAssocID="{5D3E2686-5EFD-4C46-96C7-5274BEAB2A9E}" presName="bgRect" presStyleLbl="bgShp" presStyleIdx="2" presStyleCnt="3"/>
      <dgm:spPr/>
    </dgm:pt>
    <dgm:pt modelId="{66383F11-2045-460C-BE2D-1FFF77628B8E}" type="pres">
      <dgm:prSet presAssocID="{5D3E2686-5EFD-4C46-96C7-5274BEAB2A9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6330A19D-71EA-4E14-B12D-EEA19EB59280}" type="pres">
      <dgm:prSet presAssocID="{5D3E2686-5EFD-4C46-96C7-5274BEAB2A9E}" presName="spaceRect" presStyleCnt="0"/>
      <dgm:spPr/>
    </dgm:pt>
    <dgm:pt modelId="{69428E69-BC73-4F09-9C8F-772D7F129542}" type="pres">
      <dgm:prSet presAssocID="{5D3E2686-5EFD-4C46-96C7-5274BEAB2A9E}" presName="parTx" presStyleLbl="revTx" presStyleIdx="4" presStyleCnt="6">
        <dgm:presLayoutVars>
          <dgm:chMax val="0"/>
          <dgm:chPref val="0"/>
        </dgm:presLayoutVars>
      </dgm:prSet>
      <dgm:spPr/>
    </dgm:pt>
    <dgm:pt modelId="{489D41D3-F27F-4F30-9C5D-4B7BF7B9343C}" type="pres">
      <dgm:prSet presAssocID="{5D3E2686-5EFD-4C46-96C7-5274BEAB2A9E}" presName="desTx" presStyleLbl="revTx" presStyleIdx="5" presStyleCnt="6">
        <dgm:presLayoutVars/>
      </dgm:prSet>
      <dgm:spPr/>
    </dgm:pt>
  </dgm:ptLst>
  <dgm:cxnLst>
    <dgm:cxn modelId="{92898B09-01DD-4EE0-8129-7969B64ABB76}" type="presOf" srcId="{F8F6A783-9426-4F2F-A83D-BD7CF36A844C}" destId="{489D41D3-F27F-4F30-9C5D-4B7BF7B9343C}" srcOrd="0" destOrd="2" presId="urn:microsoft.com/office/officeart/2018/2/layout/IconVerticalSolidList"/>
    <dgm:cxn modelId="{D0D1560E-163B-4CEE-9D48-91AF97F2CC2E}" type="presOf" srcId="{8E557F89-7196-44EA-9159-EEC88A61DF2A}" destId="{98E080D2-71A3-4AD8-B643-61D092AF001B}" srcOrd="0" destOrd="0" presId="urn:microsoft.com/office/officeart/2018/2/layout/IconVerticalSolidList"/>
    <dgm:cxn modelId="{0F333D11-5B80-4AE6-9E9E-69FF0D7CAF90}" srcId="{8E557F89-7196-44EA-9159-EEC88A61DF2A}" destId="{035D8F9C-97E1-4F3C-8589-736C9E7E09A4}" srcOrd="1" destOrd="0" parTransId="{BAE3D703-10E7-4D5F-8F7A-745D24D2624B}" sibTransId="{020EE92D-DCC9-4502-9536-ED4D20D43097}"/>
    <dgm:cxn modelId="{A4A88F14-F912-40B7-8E95-BC19CEB15426}" type="presOf" srcId="{EA084454-735E-4147-A13C-B2E07BC54418}" destId="{8E8C3D54-96A1-47EA-9B82-CA2D47FE6705}" srcOrd="0" destOrd="0" presId="urn:microsoft.com/office/officeart/2018/2/layout/IconVerticalSolidList"/>
    <dgm:cxn modelId="{B445823C-5ADE-4C36-9DED-8B5414264300}" type="presOf" srcId="{1CFCF621-F102-4D4D-8AB1-0C6BAB50354B}" destId="{489D41D3-F27F-4F30-9C5D-4B7BF7B9343C}" srcOrd="0" destOrd="1" presId="urn:microsoft.com/office/officeart/2018/2/layout/IconVerticalSolidList"/>
    <dgm:cxn modelId="{A9B3F540-C1EC-4C20-9DF8-5357FD80F95B}" type="presOf" srcId="{94BE0841-2172-4C83-9D67-7FED0F09CA51}" destId="{571EEDC0-C445-4A2A-9551-024AD88AB7AA}" srcOrd="0" destOrd="0" presId="urn:microsoft.com/office/officeart/2018/2/layout/IconVerticalSolidList"/>
    <dgm:cxn modelId="{E6185C66-3EEC-4387-909F-ACA8389FC14B}" srcId="{5D3E2686-5EFD-4C46-96C7-5274BEAB2A9E}" destId="{793F9F72-97A4-4986-B1B7-ED3AE4BCE56E}" srcOrd="0" destOrd="0" parTransId="{F77EF6C6-0B02-4221-96AD-070CC51E00BA}" sibTransId="{EE1942A8-18CB-48F1-91EC-12F942A3C5EF}"/>
    <dgm:cxn modelId="{D8936876-C47D-48CA-9602-982E28442874}" srcId="{8E557F89-7196-44EA-9159-EEC88A61DF2A}" destId="{A3B8E1ED-336F-4ACD-BBC9-D0D7D4B97831}" srcOrd="2" destOrd="0" parTransId="{B3C4BD8C-39B2-4802-A779-37ACBE0BCDDA}" sibTransId="{E257C934-6389-4CFC-B9EC-FACB326DBBBC}"/>
    <dgm:cxn modelId="{C4F96C56-FB3F-486C-A12A-3F2148DB1C34}" type="presOf" srcId="{F5E18A29-CAC0-432D-8E2B-DEE6B4F32A88}" destId="{5960F557-4986-49A2-B043-A0C255B75890}" srcOrd="0" destOrd="0" presId="urn:microsoft.com/office/officeart/2018/2/layout/IconVerticalSolidList"/>
    <dgm:cxn modelId="{11FEE583-089E-4A8F-8312-70831EC930EE}" type="presOf" srcId="{035D8F9C-97E1-4F3C-8589-736C9E7E09A4}" destId="{5960F557-4986-49A2-B043-A0C255B75890}" srcOrd="0" destOrd="1" presId="urn:microsoft.com/office/officeart/2018/2/layout/IconVerticalSolidList"/>
    <dgm:cxn modelId="{6FDF848A-1781-44D3-8A62-1F2A3B5B0D10}" srcId="{CC1175FB-C178-4325-A12D-A7D3A52925FD}" destId="{94BE0841-2172-4C83-9D67-7FED0F09CA51}" srcOrd="0" destOrd="0" parTransId="{5235C776-C46D-4609-A832-EDD25C87BB0E}" sibTransId="{B4B98EBE-377A-4EA2-8E77-71C199E72C95}"/>
    <dgm:cxn modelId="{7B605490-29A9-4371-82DD-20B7A4C0325D}" srcId="{CC1175FB-C178-4325-A12D-A7D3A52925FD}" destId="{5D3E2686-5EFD-4C46-96C7-5274BEAB2A9E}" srcOrd="2" destOrd="0" parTransId="{192ACC32-8FDB-488D-B18F-0BAE6453DE00}" sibTransId="{D6052CA0-43BE-4F8D-BDD6-B830394D8EBF}"/>
    <dgm:cxn modelId="{44F09991-E6DE-4995-89A0-84149D27F8B6}" srcId="{94BE0841-2172-4C83-9D67-7FED0F09CA51}" destId="{EA084454-735E-4147-A13C-B2E07BC54418}" srcOrd="0" destOrd="0" parTransId="{2252F16A-7A8D-4240-BE67-15602F88BA44}" sibTransId="{EFD59D6D-F631-40FF-B8BB-8C101A666564}"/>
    <dgm:cxn modelId="{593CDA98-CBCE-4C74-A1AD-6CD54EC5D247}" srcId="{5D3E2686-5EFD-4C46-96C7-5274BEAB2A9E}" destId="{1CFCF621-F102-4D4D-8AB1-0C6BAB50354B}" srcOrd="1" destOrd="0" parTransId="{BDC0754A-8A03-4927-84C8-A9329E06DDD2}" sibTransId="{C6655E18-A20A-4C12-A7E6-DF5E504DBC39}"/>
    <dgm:cxn modelId="{182EDEB1-24F4-4114-890F-F16CE27C257A}" srcId="{5D3E2686-5EFD-4C46-96C7-5274BEAB2A9E}" destId="{F8F6A783-9426-4F2F-A83D-BD7CF36A844C}" srcOrd="2" destOrd="0" parTransId="{48720DDF-7E03-4705-96ED-FFFF3447145B}" sibTransId="{1E7E0ED7-AE6F-4E04-9AAF-6250C3AA796B}"/>
    <dgm:cxn modelId="{B77817C8-9CD5-40D9-A73D-A2C895F40FAC}" srcId="{94BE0841-2172-4C83-9D67-7FED0F09CA51}" destId="{CEF591A2-E149-4AF6-BAAA-32F320D5D34E}" srcOrd="1" destOrd="0" parTransId="{E3B691B2-8738-4158-9AA5-9B055ECD282D}" sibTransId="{D14BE32C-9B9E-49D5-85F4-6C612D18B024}"/>
    <dgm:cxn modelId="{326187E1-E563-4482-B36D-2CE1A5BFDC71}" type="presOf" srcId="{CEF591A2-E149-4AF6-BAAA-32F320D5D34E}" destId="{8E8C3D54-96A1-47EA-9B82-CA2D47FE6705}" srcOrd="0" destOrd="1" presId="urn:microsoft.com/office/officeart/2018/2/layout/IconVerticalSolidList"/>
    <dgm:cxn modelId="{401212E3-51B4-4C5C-8B8A-94C6F72C9675}" type="presOf" srcId="{5D3E2686-5EFD-4C46-96C7-5274BEAB2A9E}" destId="{69428E69-BC73-4F09-9C8F-772D7F129542}" srcOrd="0" destOrd="0" presId="urn:microsoft.com/office/officeart/2018/2/layout/IconVerticalSolidList"/>
    <dgm:cxn modelId="{6D9FADE7-7337-4FB5-B840-3796F3736342}" type="presOf" srcId="{CC1175FB-C178-4325-A12D-A7D3A52925FD}" destId="{7863592D-7352-4AC5-A34E-CFA48D39C8D2}" srcOrd="0" destOrd="0" presId="urn:microsoft.com/office/officeart/2018/2/layout/IconVerticalSolidList"/>
    <dgm:cxn modelId="{72CEC7E9-113B-44FB-8D66-08BD6C66148C}" srcId="{CC1175FB-C178-4325-A12D-A7D3A52925FD}" destId="{8E557F89-7196-44EA-9159-EEC88A61DF2A}" srcOrd="1" destOrd="0" parTransId="{51A0CE51-5814-4EAD-A696-5409762A5A32}" sibTransId="{A2466E45-308E-4AB6-9FC6-6143162D60E4}"/>
    <dgm:cxn modelId="{39D4BAEA-87B2-4D2E-B6C1-610B7D16FAF2}" type="presOf" srcId="{A3B8E1ED-336F-4ACD-BBC9-D0D7D4B97831}" destId="{5960F557-4986-49A2-B043-A0C255B75890}" srcOrd="0" destOrd="2" presId="urn:microsoft.com/office/officeart/2018/2/layout/IconVerticalSolidList"/>
    <dgm:cxn modelId="{C35352F2-2334-46C0-877E-8F5824C7F905}" srcId="{8E557F89-7196-44EA-9159-EEC88A61DF2A}" destId="{F5E18A29-CAC0-432D-8E2B-DEE6B4F32A88}" srcOrd="0" destOrd="0" parTransId="{93D0D551-B8CD-42C8-8592-0B16EA8FB537}" sibTransId="{6D9035F0-2D30-4047-AE63-911F21EA6295}"/>
    <dgm:cxn modelId="{566FC5F6-62AB-453C-8A4C-D5E162804402}" type="presOf" srcId="{793F9F72-97A4-4986-B1B7-ED3AE4BCE56E}" destId="{489D41D3-F27F-4F30-9C5D-4B7BF7B9343C}" srcOrd="0" destOrd="0" presId="urn:microsoft.com/office/officeart/2018/2/layout/IconVerticalSolidList"/>
    <dgm:cxn modelId="{5B06D380-7023-4D13-8776-20FFD0A4DC0A}" type="presParOf" srcId="{7863592D-7352-4AC5-A34E-CFA48D39C8D2}" destId="{6C0F2146-8F4E-4B4E-8DFD-B8FF9560682D}" srcOrd="0" destOrd="0" presId="urn:microsoft.com/office/officeart/2018/2/layout/IconVerticalSolidList"/>
    <dgm:cxn modelId="{8A847F23-8448-4373-9929-0FE5728CEE89}" type="presParOf" srcId="{6C0F2146-8F4E-4B4E-8DFD-B8FF9560682D}" destId="{7FEF8482-C190-49F6-B9E6-4E3362D92568}" srcOrd="0" destOrd="0" presId="urn:microsoft.com/office/officeart/2018/2/layout/IconVerticalSolidList"/>
    <dgm:cxn modelId="{EBD70830-4D34-43D5-946A-71A4BA1B87B2}" type="presParOf" srcId="{6C0F2146-8F4E-4B4E-8DFD-B8FF9560682D}" destId="{FC1F6169-9082-4955-86CF-C7F33A95F9EE}" srcOrd="1" destOrd="0" presId="urn:microsoft.com/office/officeart/2018/2/layout/IconVerticalSolidList"/>
    <dgm:cxn modelId="{40DA1E79-70BF-4851-9B1D-B614C75684D4}" type="presParOf" srcId="{6C0F2146-8F4E-4B4E-8DFD-B8FF9560682D}" destId="{436EB5FA-4494-400D-8F1C-BE8E5DBC5F30}" srcOrd="2" destOrd="0" presId="urn:microsoft.com/office/officeart/2018/2/layout/IconVerticalSolidList"/>
    <dgm:cxn modelId="{12FC0131-B59B-4D4D-833B-7BEC8C47D670}" type="presParOf" srcId="{6C0F2146-8F4E-4B4E-8DFD-B8FF9560682D}" destId="{571EEDC0-C445-4A2A-9551-024AD88AB7AA}" srcOrd="3" destOrd="0" presId="urn:microsoft.com/office/officeart/2018/2/layout/IconVerticalSolidList"/>
    <dgm:cxn modelId="{D312162E-A7C3-4457-A930-508505CA00E4}" type="presParOf" srcId="{6C0F2146-8F4E-4B4E-8DFD-B8FF9560682D}" destId="{8E8C3D54-96A1-47EA-9B82-CA2D47FE6705}" srcOrd="4" destOrd="0" presId="urn:microsoft.com/office/officeart/2018/2/layout/IconVerticalSolidList"/>
    <dgm:cxn modelId="{399A95F0-410D-4345-9DED-E4A51A8F2BD6}" type="presParOf" srcId="{7863592D-7352-4AC5-A34E-CFA48D39C8D2}" destId="{287323FE-0215-4D81-961C-171CA1CC77AD}" srcOrd="1" destOrd="0" presId="urn:microsoft.com/office/officeart/2018/2/layout/IconVerticalSolidList"/>
    <dgm:cxn modelId="{07D112CD-472E-470D-BBA0-7E9A9205A8F6}" type="presParOf" srcId="{7863592D-7352-4AC5-A34E-CFA48D39C8D2}" destId="{172E4477-7E53-40B4-BAC8-8F1300592AF3}" srcOrd="2" destOrd="0" presId="urn:microsoft.com/office/officeart/2018/2/layout/IconVerticalSolidList"/>
    <dgm:cxn modelId="{92F0548A-6BA4-4AF2-A009-CA50D6C4DD18}" type="presParOf" srcId="{172E4477-7E53-40B4-BAC8-8F1300592AF3}" destId="{E16130F9-06CF-480E-8E2D-13F4D535C2E9}" srcOrd="0" destOrd="0" presId="urn:microsoft.com/office/officeart/2018/2/layout/IconVerticalSolidList"/>
    <dgm:cxn modelId="{31749693-29AE-4441-B612-FB435D80611C}" type="presParOf" srcId="{172E4477-7E53-40B4-BAC8-8F1300592AF3}" destId="{BD118249-B8D4-4A9C-9A97-FE40411D48D2}" srcOrd="1" destOrd="0" presId="urn:microsoft.com/office/officeart/2018/2/layout/IconVerticalSolidList"/>
    <dgm:cxn modelId="{87E3FCCA-7522-4777-AA70-EE4C30F351C4}" type="presParOf" srcId="{172E4477-7E53-40B4-BAC8-8F1300592AF3}" destId="{BCB4F162-408A-470A-AA4B-7989731D0DCA}" srcOrd="2" destOrd="0" presId="urn:microsoft.com/office/officeart/2018/2/layout/IconVerticalSolidList"/>
    <dgm:cxn modelId="{74D095F1-116F-4E29-B6D2-3FFB8EE065CC}" type="presParOf" srcId="{172E4477-7E53-40B4-BAC8-8F1300592AF3}" destId="{98E080D2-71A3-4AD8-B643-61D092AF001B}" srcOrd="3" destOrd="0" presId="urn:microsoft.com/office/officeart/2018/2/layout/IconVerticalSolidList"/>
    <dgm:cxn modelId="{6973D58C-0B64-41C2-BA68-807286AE11F3}" type="presParOf" srcId="{172E4477-7E53-40B4-BAC8-8F1300592AF3}" destId="{5960F557-4986-49A2-B043-A0C255B75890}" srcOrd="4" destOrd="0" presId="urn:microsoft.com/office/officeart/2018/2/layout/IconVerticalSolidList"/>
    <dgm:cxn modelId="{E9ABF112-C99B-4D88-A682-AD53605FBD81}" type="presParOf" srcId="{7863592D-7352-4AC5-A34E-CFA48D39C8D2}" destId="{EB087F11-D865-4A03-BB0F-90033144D564}" srcOrd="3" destOrd="0" presId="urn:microsoft.com/office/officeart/2018/2/layout/IconVerticalSolidList"/>
    <dgm:cxn modelId="{77E47B94-C3AA-4C07-970F-ADF73950C644}" type="presParOf" srcId="{7863592D-7352-4AC5-A34E-CFA48D39C8D2}" destId="{EF97DEDA-28D3-4BB4-A1EC-CF4E22F014DD}" srcOrd="4" destOrd="0" presId="urn:microsoft.com/office/officeart/2018/2/layout/IconVerticalSolidList"/>
    <dgm:cxn modelId="{12F7C639-5236-40D8-AE80-A7BBBA5EED59}" type="presParOf" srcId="{EF97DEDA-28D3-4BB4-A1EC-CF4E22F014DD}" destId="{32E5CB0D-7788-4CB9-9971-E25E81F95A00}" srcOrd="0" destOrd="0" presId="urn:microsoft.com/office/officeart/2018/2/layout/IconVerticalSolidList"/>
    <dgm:cxn modelId="{737789ED-C400-4E33-B9F3-06254470CA11}" type="presParOf" srcId="{EF97DEDA-28D3-4BB4-A1EC-CF4E22F014DD}" destId="{66383F11-2045-460C-BE2D-1FFF77628B8E}" srcOrd="1" destOrd="0" presId="urn:microsoft.com/office/officeart/2018/2/layout/IconVerticalSolidList"/>
    <dgm:cxn modelId="{C521C5C9-6B8B-45D1-9994-6DFED07CC6C5}" type="presParOf" srcId="{EF97DEDA-28D3-4BB4-A1EC-CF4E22F014DD}" destId="{6330A19D-71EA-4E14-B12D-EEA19EB59280}" srcOrd="2" destOrd="0" presId="urn:microsoft.com/office/officeart/2018/2/layout/IconVerticalSolidList"/>
    <dgm:cxn modelId="{28C13DCA-F03B-4202-82E5-C3BCE732A715}" type="presParOf" srcId="{EF97DEDA-28D3-4BB4-A1EC-CF4E22F014DD}" destId="{69428E69-BC73-4F09-9C8F-772D7F129542}" srcOrd="3" destOrd="0" presId="urn:microsoft.com/office/officeart/2018/2/layout/IconVerticalSolidList"/>
    <dgm:cxn modelId="{D6037226-502E-4DDA-BFAD-438E7E59E241}" type="presParOf" srcId="{EF97DEDA-28D3-4BB4-A1EC-CF4E22F014DD}" destId="{489D41D3-F27F-4F30-9C5D-4B7BF7B9343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2863E-2774-4C36-B050-41638EBC7317}">
      <dsp:nvSpPr>
        <dsp:cNvPr id="0" name=""/>
        <dsp:cNvSpPr/>
      </dsp:nvSpPr>
      <dsp:spPr>
        <a:xfrm>
          <a:off x="4760" y="188512"/>
          <a:ext cx="1085688" cy="10856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F2B20-4110-480D-9A88-1473AAFDACA1}">
      <dsp:nvSpPr>
        <dsp:cNvPr id="0" name=""/>
        <dsp:cNvSpPr/>
      </dsp:nvSpPr>
      <dsp:spPr>
        <a:xfrm>
          <a:off x="4760" y="1385066"/>
          <a:ext cx="3101967" cy="46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Review the requirements of your assignment</a:t>
          </a:r>
        </a:p>
      </dsp:txBody>
      <dsp:txXfrm>
        <a:off x="4760" y="1385066"/>
        <a:ext cx="3101967" cy="465295"/>
      </dsp:txXfrm>
    </dsp:sp>
    <dsp:sp modelId="{4ECAC049-2372-4D0C-8EBF-5D55635CA928}">
      <dsp:nvSpPr>
        <dsp:cNvPr id="0" name=""/>
        <dsp:cNvSpPr/>
      </dsp:nvSpPr>
      <dsp:spPr>
        <a:xfrm>
          <a:off x="4760" y="1901927"/>
          <a:ext cx="3101967" cy="864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How many sources do you need?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What types of sources are required? </a:t>
          </a:r>
        </a:p>
      </dsp:txBody>
      <dsp:txXfrm>
        <a:off x="4760" y="1901927"/>
        <a:ext cx="3101967" cy="864860"/>
      </dsp:txXfrm>
    </dsp:sp>
    <dsp:sp modelId="{6C1CBFE3-1177-4598-8070-AA639D11E815}">
      <dsp:nvSpPr>
        <dsp:cNvPr id="0" name=""/>
        <dsp:cNvSpPr/>
      </dsp:nvSpPr>
      <dsp:spPr>
        <a:xfrm>
          <a:off x="3649572" y="188512"/>
          <a:ext cx="1085688" cy="10856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E3AF6-8FBC-4310-8894-A31DBFA72141}">
      <dsp:nvSpPr>
        <dsp:cNvPr id="0" name=""/>
        <dsp:cNvSpPr/>
      </dsp:nvSpPr>
      <dsp:spPr>
        <a:xfrm>
          <a:off x="3649572" y="1385066"/>
          <a:ext cx="3101967" cy="46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/>
            <a:t>Select a topic </a:t>
          </a:r>
        </a:p>
      </dsp:txBody>
      <dsp:txXfrm>
        <a:off x="3649572" y="1385066"/>
        <a:ext cx="3101967" cy="465295"/>
      </dsp:txXfrm>
    </dsp:sp>
    <dsp:sp modelId="{EDE2501A-8718-4737-99F6-AD737A568DB9}">
      <dsp:nvSpPr>
        <dsp:cNvPr id="0" name=""/>
        <dsp:cNvSpPr/>
      </dsp:nvSpPr>
      <dsp:spPr>
        <a:xfrm>
          <a:off x="3649572" y="1709902"/>
          <a:ext cx="3101967" cy="864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Interesting to you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Relevant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Realistic for the length of assignment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Focused</a:t>
          </a:r>
        </a:p>
      </dsp:txBody>
      <dsp:txXfrm>
        <a:off x="3649572" y="1709902"/>
        <a:ext cx="3101967" cy="864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8482-C190-49F6-B9E6-4E3362D92568}">
      <dsp:nvSpPr>
        <dsp:cNvPr id="0" name=""/>
        <dsp:cNvSpPr/>
      </dsp:nvSpPr>
      <dsp:spPr>
        <a:xfrm>
          <a:off x="0" y="486"/>
          <a:ext cx="7976700" cy="11387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1F6169-9082-4955-86CF-C7F33A95F9EE}">
      <dsp:nvSpPr>
        <dsp:cNvPr id="0" name=""/>
        <dsp:cNvSpPr/>
      </dsp:nvSpPr>
      <dsp:spPr>
        <a:xfrm>
          <a:off x="344480" y="256711"/>
          <a:ext cx="626328" cy="6263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EEDC0-C445-4A2A-9551-024AD88AB7AA}">
      <dsp:nvSpPr>
        <dsp:cNvPr id="0" name=""/>
        <dsp:cNvSpPr/>
      </dsp:nvSpPr>
      <dsp:spPr>
        <a:xfrm>
          <a:off x="1315289" y="486"/>
          <a:ext cx="3589515" cy="113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521" tIns="120521" rIns="120521" bIns="1205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Who is the author?</a:t>
          </a:r>
        </a:p>
      </dsp:txBody>
      <dsp:txXfrm>
        <a:off x="1315289" y="486"/>
        <a:ext cx="3589515" cy="1138779"/>
      </dsp:txXfrm>
    </dsp:sp>
    <dsp:sp modelId="{8E8C3D54-96A1-47EA-9B82-CA2D47FE6705}">
      <dsp:nvSpPr>
        <dsp:cNvPr id="0" name=""/>
        <dsp:cNvSpPr/>
      </dsp:nvSpPr>
      <dsp:spPr>
        <a:xfrm>
          <a:off x="4904804" y="486"/>
          <a:ext cx="3071895" cy="113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521" tIns="120521" rIns="120521" bIns="120521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Does the author have relevant knowledge and expertise?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Does the author have bias?</a:t>
          </a:r>
        </a:p>
      </dsp:txBody>
      <dsp:txXfrm>
        <a:off x="4904804" y="486"/>
        <a:ext cx="3071895" cy="1138779"/>
      </dsp:txXfrm>
    </dsp:sp>
    <dsp:sp modelId="{E16130F9-06CF-480E-8E2D-13F4D535C2E9}">
      <dsp:nvSpPr>
        <dsp:cNvPr id="0" name=""/>
        <dsp:cNvSpPr/>
      </dsp:nvSpPr>
      <dsp:spPr>
        <a:xfrm>
          <a:off x="0" y="1423960"/>
          <a:ext cx="7976700" cy="11387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18249-B8D4-4A9C-9A97-FE40411D48D2}">
      <dsp:nvSpPr>
        <dsp:cNvPr id="0" name=""/>
        <dsp:cNvSpPr/>
      </dsp:nvSpPr>
      <dsp:spPr>
        <a:xfrm>
          <a:off x="344480" y="1680185"/>
          <a:ext cx="626328" cy="6263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080D2-71A3-4AD8-B643-61D092AF001B}">
      <dsp:nvSpPr>
        <dsp:cNvPr id="0" name=""/>
        <dsp:cNvSpPr/>
      </dsp:nvSpPr>
      <dsp:spPr>
        <a:xfrm>
          <a:off x="1315289" y="1423960"/>
          <a:ext cx="3589515" cy="113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521" tIns="120521" rIns="120521" bIns="1205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evidence is provided?</a:t>
          </a:r>
        </a:p>
      </dsp:txBody>
      <dsp:txXfrm>
        <a:off x="1315289" y="1423960"/>
        <a:ext cx="3589515" cy="1138779"/>
      </dsp:txXfrm>
    </dsp:sp>
    <dsp:sp modelId="{5960F557-4986-49A2-B043-A0C255B75890}">
      <dsp:nvSpPr>
        <dsp:cNvPr id="0" name=""/>
        <dsp:cNvSpPr/>
      </dsp:nvSpPr>
      <dsp:spPr>
        <a:xfrm>
          <a:off x="4904804" y="1423960"/>
          <a:ext cx="3071895" cy="113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521" tIns="120521" rIns="120521" bIns="120521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What sources does the author use?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How can you confirm the information is accurate?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Is the information up to date and reliable?</a:t>
          </a:r>
        </a:p>
      </dsp:txBody>
      <dsp:txXfrm>
        <a:off x="4904804" y="1423960"/>
        <a:ext cx="3071895" cy="1138779"/>
      </dsp:txXfrm>
    </dsp:sp>
    <dsp:sp modelId="{32E5CB0D-7788-4CB9-9971-E25E81F95A00}">
      <dsp:nvSpPr>
        <dsp:cNvPr id="0" name=""/>
        <dsp:cNvSpPr/>
      </dsp:nvSpPr>
      <dsp:spPr>
        <a:xfrm>
          <a:off x="0" y="2847434"/>
          <a:ext cx="7976700" cy="11387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83F11-2045-460C-BE2D-1FFF77628B8E}">
      <dsp:nvSpPr>
        <dsp:cNvPr id="0" name=""/>
        <dsp:cNvSpPr/>
      </dsp:nvSpPr>
      <dsp:spPr>
        <a:xfrm>
          <a:off x="344480" y="3103659"/>
          <a:ext cx="626328" cy="6263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28E69-BC73-4F09-9C8F-772D7F129542}">
      <dsp:nvSpPr>
        <dsp:cNvPr id="0" name=""/>
        <dsp:cNvSpPr/>
      </dsp:nvSpPr>
      <dsp:spPr>
        <a:xfrm>
          <a:off x="1315289" y="2847434"/>
          <a:ext cx="3589515" cy="113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521" tIns="120521" rIns="120521" bIns="1205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is the purpose of the site?</a:t>
          </a:r>
        </a:p>
      </dsp:txBody>
      <dsp:txXfrm>
        <a:off x="1315289" y="2847434"/>
        <a:ext cx="3589515" cy="1138779"/>
      </dsp:txXfrm>
    </dsp:sp>
    <dsp:sp modelId="{489D41D3-F27F-4F30-9C5D-4B7BF7B9343C}">
      <dsp:nvSpPr>
        <dsp:cNvPr id="0" name=""/>
        <dsp:cNvSpPr/>
      </dsp:nvSpPr>
      <dsp:spPr>
        <a:xfrm>
          <a:off x="4904804" y="2847434"/>
          <a:ext cx="3071895" cy="113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521" tIns="120521" rIns="120521" bIns="120521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To inform?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Entertain?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Convince you to buy a product or agree with an opinion?</a:t>
          </a:r>
        </a:p>
      </dsp:txBody>
      <dsp:txXfrm>
        <a:off x="4904804" y="2847434"/>
        <a:ext cx="3071895" cy="1138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10ecf3a0d9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10ecf3a0d93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1226ac66e6c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1226ac66e6c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11f10ae22d5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11f10ae22d5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Guest Speaker:  Librarian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1266d267444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1266d267444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g1226ac66e6c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Google Shape;501;g1226ac66e6c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1226ac66e6c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1226ac66e6c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1226ac66e6c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1226ac66e6c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1226ac66e6c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1226ac66e6c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1226ac66e6c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1226ac66e6c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1226ac66e6c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1226ac66e6c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1226ac66e6c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1226ac66e6c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1226ac66e6c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1226ac66e6c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71500"/>
            <a:ext cx="6856214" cy="4000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571500"/>
            <a:ext cx="2193989" cy="40005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973836"/>
            <a:ext cx="5486400" cy="2441448"/>
          </a:xfrm>
        </p:spPr>
        <p:txBody>
          <a:bodyPr anchor="b">
            <a:normAutofit/>
          </a:bodyPr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3502685"/>
            <a:ext cx="5486400" cy="6858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463729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69465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742950"/>
            <a:ext cx="2114550" cy="3714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651510"/>
            <a:ext cx="5486400" cy="384048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877743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8568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005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045370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973836"/>
            <a:ext cx="5486400" cy="2441448"/>
          </a:xfrm>
        </p:spPr>
        <p:txBody>
          <a:bodyPr anchor="b">
            <a:normAutofit/>
          </a:bodyPr>
          <a:lstStyle>
            <a:lvl1pPr>
              <a:defRPr sz="4425" b="0" spc="-7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3504438"/>
            <a:ext cx="5486400" cy="685800"/>
          </a:xfrm>
        </p:spPr>
        <p:txBody>
          <a:bodyPr anchor="t">
            <a:normAutofit/>
          </a:bodyPr>
          <a:lstStyle>
            <a:lvl1pPr marL="0" indent="0">
              <a:buNone/>
              <a:defRPr sz="165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8038972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651510"/>
            <a:ext cx="2606040" cy="38404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651510"/>
            <a:ext cx="2606040" cy="38404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9020742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767690"/>
            <a:ext cx="2606040" cy="60579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448202"/>
            <a:ext cx="2606040" cy="3017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767690"/>
            <a:ext cx="2606040" cy="60987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448202"/>
            <a:ext cx="2606040" cy="3017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03249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859099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2129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857250"/>
            <a:ext cx="2125980" cy="1783080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651510"/>
            <a:ext cx="5486400" cy="38404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2620632"/>
            <a:ext cx="2125980" cy="1741493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5244306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857250"/>
            <a:ext cx="2125980" cy="178308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575564"/>
            <a:ext cx="6086423" cy="3998214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2619756"/>
            <a:ext cx="2125980" cy="1741932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4767263"/>
            <a:ext cx="4433638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650781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69214"/>
            <a:ext cx="2582693" cy="39982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842878"/>
            <a:ext cx="2210612" cy="3450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569214"/>
            <a:ext cx="288036" cy="3998214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648081"/>
            <a:ext cx="548640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05/26/2022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4767263"/>
            <a:ext cx="44336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4767263"/>
            <a:ext cx="11481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6650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spc="-45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iUg96Tbcs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youtu.be/i7Ry53Ts1Lg" TargetMode="External"/><Relationship Id="rId5" Type="http://schemas.openxmlformats.org/officeDocument/2006/relationships/hyperlink" Target="https://youtu.be/CZsB7lJPFfs" TargetMode="External"/><Relationship Id="rId4" Type="http://schemas.openxmlformats.org/officeDocument/2006/relationships/hyperlink" Target="https://youtu.be/KKIbnNLCh8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Rectangle 119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1499"/>
            <a:ext cx="6856214" cy="4000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Rectangle 121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2697" y="571499"/>
            <a:ext cx="2193988" cy="40005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504" name="Rectangle 123">
            <a:extLst>
              <a:ext uri="{FF2B5EF4-FFF2-40B4-BE49-F238E27FC236}">
                <a16:creationId xmlns:a16="http://schemas.microsoft.com/office/drawing/2014/main" id="{BC512124-0D13-4ED9-80B7-52AE15B6B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5" name="Picture 499" descr="People working on ideas">
            <a:extLst>
              <a:ext uri="{FF2B5EF4-FFF2-40B4-BE49-F238E27FC236}">
                <a16:creationId xmlns:a16="http://schemas.microsoft.com/office/drawing/2014/main" id="{894BFA55-0587-273E-2A75-62FCD4D1EA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t="7338" b="6784"/>
          <a:stretch/>
        </p:blipFill>
        <p:spPr>
          <a:xfrm>
            <a:off x="20" y="10"/>
            <a:ext cx="9143980" cy="5143490"/>
          </a:xfrm>
          <a:prstGeom prst="rect">
            <a:avLst/>
          </a:prstGeom>
        </p:spPr>
      </p:pic>
      <p:sp>
        <p:nvSpPr>
          <p:cNvPr id="498" name="Google Shape;498;p87"/>
          <p:cNvSpPr txBox="1">
            <a:spLocks noGrp="1"/>
          </p:cNvSpPr>
          <p:nvPr>
            <p:ph type="title"/>
          </p:nvPr>
        </p:nvSpPr>
        <p:spPr>
          <a:xfrm>
            <a:off x="802386" y="973836"/>
            <a:ext cx="5486400" cy="2441448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l" defTabSz="914400">
              <a:spcBef>
                <a:spcPct val="0"/>
              </a:spcBef>
              <a:spcAft>
                <a:spcPts val="0"/>
              </a:spcAft>
            </a:pPr>
            <a:r>
              <a:rPr lang="en-US" sz="5900" spc="-100">
                <a:solidFill>
                  <a:schemeClr val="tx1"/>
                </a:solidFill>
              </a:rPr>
              <a:t>Information Literacy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96"/>
          <p:cNvSpPr txBox="1">
            <a:spLocks noGrp="1"/>
          </p:cNvSpPr>
          <p:nvPr>
            <p:ph type="title"/>
          </p:nvPr>
        </p:nvSpPr>
        <p:spPr>
          <a:xfrm>
            <a:off x="246300" y="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Library Support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49" name="Google Shape;549;p96"/>
          <p:cNvSpPr txBox="1"/>
          <p:nvPr/>
        </p:nvSpPr>
        <p:spPr>
          <a:xfrm>
            <a:off x="1100625" y="937175"/>
            <a:ext cx="733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0" name="Google Shape;550;p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0625" y="1086600"/>
            <a:ext cx="7143750" cy="275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97"/>
          <p:cNvSpPr txBox="1"/>
          <p:nvPr/>
        </p:nvSpPr>
        <p:spPr>
          <a:xfrm>
            <a:off x="0" y="0"/>
            <a:ext cx="9144000" cy="43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70C0"/>
                </a:solidFill>
              </a:rPr>
              <a:t>Activity - Information Literacy</a:t>
            </a:r>
            <a:endParaRPr sz="1600" b="1">
              <a:solidFill>
                <a:srgbClr val="0070C0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70C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Use the who/what/when/where/why brainstorm to narrow a research topic. The topic can be something you are researching for a class or just something in which you are interested.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1. My topic is __________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2. I selected this topic to have a better understanding of: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Who:</a:t>
            </a:r>
            <a:endParaRPr sz="16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What:</a:t>
            </a:r>
            <a:endParaRPr sz="16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When:</a:t>
            </a:r>
            <a:endParaRPr sz="16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Where:</a:t>
            </a:r>
            <a:endParaRPr sz="16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Why: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3. Where do you think would be the best place to go to research this topic?</a:t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9214"/>
            <a:ext cx="2582693" cy="39982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569214"/>
            <a:ext cx="288036" cy="3998214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2" name="Rectangle 121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Google Shape;560;p98"/>
          <p:cNvSpPr txBox="1">
            <a:spLocks noGrp="1"/>
          </p:cNvSpPr>
          <p:nvPr>
            <p:ph type="title"/>
          </p:nvPr>
        </p:nvSpPr>
        <p:spPr>
          <a:xfrm>
            <a:off x="1154337" y="648081"/>
            <a:ext cx="2449521" cy="384047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6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Video Links - Information Literacy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1499"/>
            <a:ext cx="965200" cy="4000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13346" y="1564260"/>
            <a:ext cx="0" cy="201498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1" name="Google Shape;561;p98"/>
          <p:cNvSpPr txBox="1">
            <a:spLocks noGrp="1"/>
          </p:cNvSpPr>
          <p:nvPr>
            <p:ph type="body" idx="1"/>
          </p:nvPr>
        </p:nvSpPr>
        <p:spPr>
          <a:xfrm>
            <a:off x="3966921" y="648081"/>
            <a:ext cx="4433008" cy="384048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-182880" defTabSz="9144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"/>
            </a:pPr>
            <a:r>
              <a:rPr lang="en-US"/>
              <a:t>Scholarly vs. Popular Sources - </a:t>
            </a:r>
            <a:r>
              <a:rPr lang="en-US" u="sng">
                <a:hlinkClick r:id="rId3"/>
              </a:rPr>
              <a:t>https://youtu.be/jiUg96Tbcsg</a:t>
            </a:r>
            <a:endParaRPr lang="en-US"/>
          </a:p>
          <a:p>
            <a:pPr marL="0" lvl="0" indent="-182880" defTabSz="914400">
              <a:spcBef>
                <a:spcPts val="1200"/>
              </a:spcBef>
              <a:spcAft>
                <a:spcPts val="0"/>
              </a:spcAft>
              <a:buFont typeface="Wingdings 2" pitchFamily="18" charset="2"/>
              <a:buChar char=""/>
            </a:pPr>
            <a:r>
              <a:rPr lang="en-US"/>
              <a:t>What’s a Library Database? - </a:t>
            </a:r>
            <a:r>
              <a:rPr lang="en-US" u="sng">
                <a:hlinkClick r:id="rId4"/>
              </a:rPr>
              <a:t>https://youtu.be/KKIbnNLCh8g</a:t>
            </a:r>
            <a:endParaRPr lang="en-US"/>
          </a:p>
          <a:p>
            <a:pPr marL="0" lvl="0" indent="-182880" defTabSz="914400">
              <a:spcBef>
                <a:spcPts val="1200"/>
              </a:spcBef>
              <a:spcAft>
                <a:spcPts val="0"/>
              </a:spcAft>
              <a:buFont typeface="Wingdings 2" pitchFamily="18" charset="2"/>
              <a:buChar char=""/>
            </a:pPr>
            <a:r>
              <a:rPr lang="en-US"/>
              <a:t>Basic Database Searching - </a:t>
            </a:r>
            <a:r>
              <a:rPr lang="en-US" u="sng">
                <a:hlinkClick r:id="rId5"/>
              </a:rPr>
              <a:t>https://youtu.be/CZsB7lJPFfs</a:t>
            </a:r>
            <a:endParaRPr lang="en-US"/>
          </a:p>
          <a:p>
            <a:pPr marL="0" lvl="0" indent="-182880" defTabSz="914400">
              <a:spcBef>
                <a:spcPts val="1200"/>
              </a:spcBef>
              <a:spcAft>
                <a:spcPts val="0"/>
              </a:spcAft>
              <a:buFont typeface="Wingdings 2" pitchFamily="18" charset="2"/>
              <a:buChar char=""/>
            </a:pPr>
            <a:r>
              <a:rPr lang="en-US"/>
              <a:t>Advanced Database Searching - </a:t>
            </a:r>
            <a:r>
              <a:rPr lang="en-US" u="sng">
                <a:hlinkClick r:id="rId6"/>
              </a:rPr>
              <a:t>https://youtu.be/i7Ry53Ts1Lg</a:t>
            </a:r>
            <a:endParaRPr lang="en-US"/>
          </a:p>
          <a:p>
            <a:pPr marL="0" lvl="0" indent="-182880" defTabSz="914400">
              <a:spcBef>
                <a:spcPts val="1200"/>
              </a:spcBef>
              <a:spcAft>
                <a:spcPts val="1200"/>
              </a:spcAft>
              <a:buFont typeface="Wingdings 2" pitchFamily="18" charset="2"/>
              <a:buChar char=""/>
            </a:pPr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2991" y="575868"/>
            <a:ext cx="381009" cy="3996130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1499"/>
            <a:ext cx="6856214" cy="4000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2697" y="571499"/>
            <a:ext cx="2193988" cy="40005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571500"/>
            <a:ext cx="3156366" cy="4000500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8392887" y="792656"/>
            <a:ext cx="751113" cy="3558188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Google Shape;503;p88"/>
          <p:cNvSpPr txBox="1">
            <a:spLocks noGrp="1"/>
          </p:cNvSpPr>
          <p:nvPr>
            <p:ph type="title"/>
          </p:nvPr>
        </p:nvSpPr>
        <p:spPr>
          <a:xfrm>
            <a:off x="3063298" y="973836"/>
            <a:ext cx="5486400" cy="2441448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l" defTabSz="91440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b="1" i="1" spc="-100">
                <a:solidFill>
                  <a:schemeClr val="tx2"/>
                </a:solidFill>
                <a:sym typeface="Arial"/>
              </a:rPr>
              <a:t>information literacy</a:t>
            </a:r>
            <a:r>
              <a:rPr lang="en-US" sz="2800" spc="-100">
                <a:solidFill>
                  <a:schemeClr val="tx2"/>
                </a:solidFill>
              </a:rPr>
              <a:t>:</a:t>
            </a:r>
            <a:r>
              <a:rPr lang="en-US" sz="2800" spc="-100">
                <a:solidFill>
                  <a:schemeClr val="tx2"/>
                </a:solidFill>
                <a:sym typeface="Arial"/>
              </a:rPr>
              <a:t> "a set of abilities requiring individuals to recognize when information is needed and have the ability to locate, evaluate, and use effectively the needed information" - Amer</a:t>
            </a:r>
            <a:r>
              <a:rPr lang="en-US" sz="2800" spc="-100">
                <a:solidFill>
                  <a:schemeClr val="tx2"/>
                </a:solidFill>
              </a:rPr>
              <a:t>ican Library Association</a:t>
            </a:r>
            <a:endParaRPr lang="en-US" sz="2800" spc="-100">
              <a:solidFill>
                <a:schemeClr val="tx2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89"/>
          <p:cNvSpPr txBox="1">
            <a:spLocks noGrp="1"/>
          </p:cNvSpPr>
          <p:nvPr>
            <p:ph type="title"/>
          </p:nvPr>
        </p:nvSpPr>
        <p:spPr>
          <a:xfrm>
            <a:off x="1354741" y="366854"/>
            <a:ext cx="7596600" cy="88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Beginning your Research </a:t>
            </a: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11" name="Google Shape;509;p89">
            <a:extLst>
              <a:ext uri="{FF2B5EF4-FFF2-40B4-BE49-F238E27FC236}">
                <a16:creationId xmlns:a16="http://schemas.microsoft.com/office/drawing/2014/main" id="{033A028C-7EA0-8002-FDC5-CFCC3F6D48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0774017"/>
              </p:ext>
            </p:extLst>
          </p:nvPr>
        </p:nvGraphicFramePr>
        <p:xfrm>
          <a:off x="2685298" y="1378696"/>
          <a:ext cx="6756300" cy="295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90"/>
          <p:cNvSpPr txBox="1"/>
          <p:nvPr/>
        </p:nvSpPr>
        <p:spPr>
          <a:xfrm>
            <a:off x="2148395" y="108975"/>
            <a:ext cx="6700079" cy="5606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44" i="1" dirty="0">
                <a:solidFill>
                  <a:schemeClr val="dk1"/>
                </a:solidFill>
              </a:rPr>
              <a:t>I am selecting this topic to better understand...</a:t>
            </a:r>
            <a:endParaRPr sz="1644" i="1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44" i="1" dirty="0">
              <a:solidFill>
                <a:schemeClr val="dk1"/>
              </a:solidFill>
            </a:endParaRPr>
          </a:p>
          <a:p>
            <a:pPr marL="914400" lvl="0" indent="-33302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44"/>
              <a:buChar char="●"/>
            </a:pPr>
            <a:r>
              <a:rPr lang="en" sz="1644" b="1" dirty="0">
                <a:solidFill>
                  <a:schemeClr val="dk1"/>
                </a:solidFill>
              </a:rPr>
              <a:t>Who?</a:t>
            </a:r>
            <a:r>
              <a:rPr lang="en" sz="1644" dirty="0">
                <a:solidFill>
                  <a:schemeClr val="dk1"/>
                </a:solidFill>
              </a:rPr>
              <a:t> </a:t>
            </a:r>
            <a:endParaRPr sz="1644" dirty="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44" dirty="0">
                <a:solidFill>
                  <a:schemeClr val="dk1"/>
                </a:solidFill>
              </a:rPr>
              <a:t>On whom are you focusing? Children, teens, a particular group, specific population, men, women, etc.? </a:t>
            </a:r>
            <a:endParaRPr sz="1644" dirty="0">
              <a:solidFill>
                <a:schemeClr val="dk1"/>
              </a:solidFill>
            </a:endParaRPr>
          </a:p>
          <a:p>
            <a:pPr marL="914400" lvl="0" indent="-33302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44"/>
              <a:buChar char="●"/>
            </a:pPr>
            <a:r>
              <a:rPr lang="en" sz="1644" b="1" dirty="0">
                <a:solidFill>
                  <a:schemeClr val="dk1"/>
                </a:solidFill>
              </a:rPr>
              <a:t>What?</a:t>
            </a:r>
            <a:endParaRPr sz="1644" b="1" dirty="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44" dirty="0">
                <a:solidFill>
                  <a:schemeClr val="dk1"/>
                </a:solidFill>
              </a:rPr>
              <a:t>On what aspect are you focusing? Is there a particular issue or theory?</a:t>
            </a:r>
            <a:endParaRPr sz="1644" dirty="0">
              <a:solidFill>
                <a:schemeClr val="dk1"/>
              </a:solidFill>
            </a:endParaRPr>
          </a:p>
          <a:p>
            <a:pPr marL="914400" lvl="0" indent="-33302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44"/>
              <a:buChar char="●"/>
            </a:pPr>
            <a:r>
              <a:rPr lang="en" sz="1644" b="1" dirty="0">
                <a:solidFill>
                  <a:schemeClr val="dk1"/>
                </a:solidFill>
              </a:rPr>
              <a:t>When?</a:t>
            </a:r>
            <a:endParaRPr sz="1644" b="1" dirty="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44" dirty="0">
                <a:solidFill>
                  <a:schemeClr val="dk1"/>
                </a:solidFill>
              </a:rPr>
              <a:t>On what time frame are you focusing? What’s currently going on? Something historical? A particular time frame or period in life?</a:t>
            </a:r>
            <a:endParaRPr sz="1644" dirty="0">
              <a:solidFill>
                <a:schemeClr val="dk1"/>
              </a:solidFill>
            </a:endParaRPr>
          </a:p>
          <a:p>
            <a:pPr marL="914400" lvl="0" indent="-33302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44"/>
              <a:buChar char="●"/>
            </a:pPr>
            <a:r>
              <a:rPr lang="en" sz="1644" b="1" dirty="0">
                <a:solidFill>
                  <a:schemeClr val="dk1"/>
                </a:solidFill>
              </a:rPr>
              <a:t>Where?</a:t>
            </a:r>
            <a:endParaRPr sz="1644" b="1" dirty="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44" dirty="0">
                <a:solidFill>
                  <a:schemeClr val="dk1"/>
                </a:solidFill>
              </a:rPr>
              <a:t>Are you focusing on a particular region, country or location such as college, inner city, etc.?</a:t>
            </a:r>
            <a:endParaRPr sz="1644" dirty="0">
              <a:solidFill>
                <a:schemeClr val="dk1"/>
              </a:solidFill>
            </a:endParaRPr>
          </a:p>
          <a:p>
            <a:pPr marL="914400" lvl="0" indent="-33302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44"/>
              <a:buChar char="●"/>
            </a:pPr>
            <a:r>
              <a:rPr lang="en" sz="1644" b="1" dirty="0">
                <a:solidFill>
                  <a:schemeClr val="dk1"/>
                </a:solidFill>
              </a:rPr>
              <a:t>Why? </a:t>
            </a:r>
            <a:endParaRPr sz="1644" b="1" dirty="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44" dirty="0">
                <a:solidFill>
                  <a:schemeClr val="dk1"/>
                </a:solidFill>
              </a:rPr>
              <a:t>Why is this topic important? Why are you interested? </a:t>
            </a:r>
            <a:endParaRPr sz="1644" dirty="0">
              <a:solidFill>
                <a:schemeClr val="dk1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9" name="Google Shape;519;p91"/>
          <p:cNvPicPr preferRelativeResize="0"/>
          <p:nvPr/>
        </p:nvPicPr>
        <p:blipFill rotWithShape="1">
          <a:blip r:embed="rId3">
            <a:alphaModFix/>
          </a:blip>
          <a:srcRect b="19126"/>
          <a:stretch/>
        </p:blipFill>
        <p:spPr>
          <a:xfrm>
            <a:off x="1069075" y="294075"/>
            <a:ext cx="7005849" cy="4389875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92"/>
          <p:cNvSpPr txBox="1">
            <a:spLocks noGrp="1"/>
          </p:cNvSpPr>
          <p:nvPr>
            <p:ph type="title"/>
          </p:nvPr>
        </p:nvSpPr>
        <p:spPr>
          <a:xfrm>
            <a:off x="-245185" y="1653733"/>
            <a:ext cx="2896945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Locating Information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25" name="Google Shape;525;p92"/>
          <p:cNvSpPr txBox="1"/>
          <p:nvPr/>
        </p:nvSpPr>
        <p:spPr>
          <a:xfrm>
            <a:off x="2556769" y="841800"/>
            <a:ext cx="6436311" cy="4715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</a:rPr>
              <a:t>Books</a:t>
            </a:r>
            <a:r>
              <a:rPr lang="en" sz="1600" dirty="0">
                <a:solidFill>
                  <a:schemeClr val="dk1"/>
                </a:solidFill>
              </a:rPr>
              <a:t>: often include detailed information about the context of the topic and can help you provide background information. </a:t>
            </a: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</a:rPr>
              <a:t>Scholarly Journal Articles</a:t>
            </a:r>
            <a:r>
              <a:rPr lang="en" sz="1600" dirty="0">
                <a:solidFill>
                  <a:schemeClr val="dk1"/>
                </a:solidFill>
              </a:rPr>
              <a:t>: are written by scholars who are publishing findings about their research and providing expert analysis. These are good resources to use when you are making a claim. </a:t>
            </a: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</a:rPr>
              <a:t>Newspapers and Magazines:</a:t>
            </a:r>
            <a:r>
              <a:rPr lang="en" sz="1600" dirty="0">
                <a:solidFill>
                  <a:schemeClr val="dk1"/>
                </a:solidFill>
              </a:rPr>
              <a:t> provide information about current topics and events and could be used to provide examples in your research. Evaluate these sources closely to determine credibility.</a:t>
            </a: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</a:rPr>
              <a:t>Web Sources</a:t>
            </a:r>
            <a:r>
              <a:rPr lang="en" sz="1600" dirty="0">
                <a:solidFill>
                  <a:srgbClr val="0070C0"/>
                </a:solidFill>
              </a:rPr>
              <a:t>: </a:t>
            </a:r>
            <a:r>
              <a:rPr lang="en" sz="1600" dirty="0">
                <a:solidFill>
                  <a:schemeClr val="dk1"/>
                </a:solidFill>
              </a:rPr>
              <a:t>Many government and educational websites offer statistics and analysis. Evaluate these sources closely to determine credibility.</a:t>
            </a: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93"/>
          <p:cNvSpPr txBox="1">
            <a:spLocks noGrp="1"/>
          </p:cNvSpPr>
          <p:nvPr>
            <p:ph type="title"/>
          </p:nvPr>
        </p:nvSpPr>
        <p:spPr>
          <a:xfrm>
            <a:off x="623400" y="1389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Evaluating Information</a:t>
            </a:r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533" name="Google Shape;531;p93">
            <a:extLst>
              <a:ext uri="{FF2B5EF4-FFF2-40B4-BE49-F238E27FC236}">
                <a16:creationId xmlns:a16="http://schemas.microsoft.com/office/drawing/2014/main" id="{14DBB46D-C5F6-B640-E755-DAEC58DF9E15}"/>
              </a:ext>
            </a:extLst>
          </p:cNvPr>
          <p:cNvGraphicFramePr/>
          <p:nvPr/>
        </p:nvGraphicFramePr>
        <p:xfrm>
          <a:off x="741000" y="980750"/>
          <a:ext cx="7976700" cy="3986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1499"/>
            <a:ext cx="6856214" cy="4000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2697" y="571499"/>
            <a:ext cx="2193988" cy="40005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1499"/>
            <a:ext cx="3481671" cy="40005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Google Shape;537;p94"/>
          <p:cNvSpPr txBox="1"/>
          <p:nvPr/>
        </p:nvSpPr>
        <p:spPr>
          <a:xfrm>
            <a:off x="802386" y="973836"/>
            <a:ext cx="2444016" cy="2441448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spc="-1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Websites ending in .edu or .gov tend to be more credible: 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569214"/>
            <a:ext cx="288036" cy="3998214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36" name="Google Shape;536;p94"/>
          <p:cNvGraphicFramePr/>
          <p:nvPr>
            <p:extLst>
              <p:ext uri="{D42A27DB-BD31-4B8C-83A1-F6EECF244321}">
                <p14:modId xmlns:p14="http://schemas.microsoft.com/office/powerpoint/2010/main" val="745019695"/>
              </p:ext>
            </p:extLst>
          </p:nvPr>
        </p:nvGraphicFramePr>
        <p:xfrm>
          <a:off x="3840480" y="1165317"/>
          <a:ext cx="4775454" cy="2806754"/>
        </p:xfrm>
        <a:graphic>
          <a:graphicData uri="http://schemas.openxmlformats.org/drawingml/2006/table">
            <a:tbl>
              <a:tblPr firstRow="1" bandRow="1">
                <a:noFill/>
                <a:tableStyleId>{34D4FF02-D503-4608-A1BF-12624FF93D73}</a:tableStyleId>
              </a:tblPr>
              <a:tblGrid>
                <a:gridCol w="603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41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/>
                        <a:t>URL</a:t>
                      </a:r>
                      <a:endParaRPr sz="1300" b="1"/>
                    </a:p>
                  </a:txBody>
                  <a:tcPr marL="67340" marR="67340" marT="67340" marB="6734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/>
                        <a:t>Type</a:t>
                      </a:r>
                      <a:endParaRPr sz="1300" b="1"/>
                    </a:p>
                  </a:txBody>
                  <a:tcPr marL="67340" marR="67340" marT="67340" marB="6734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/>
                        <a:t>Purpose</a:t>
                      </a:r>
                      <a:endParaRPr sz="1300" b="1"/>
                    </a:p>
                  </a:txBody>
                  <a:tcPr marL="67340" marR="67340" marT="67340" marB="6734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.com</a:t>
                      </a:r>
                      <a:endParaRPr sz="1300"/>
                    </a:p>
                  </a:txBody>
                  <a:tcPr marL="67340" marR="67340" marT="67340" marB="6734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Commercial sites</a:t>
                      </a:r>
                      <a:endParaRPr sz="1300"/>
                    </a:p>
                  </a:txBody>
                  <a:tcPr marL="67340" marR="67340" marT="67340" marB="6734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Typically trying to sell products or make money through ads. </a:t>
                      </a:r>
                      <a:endParaRPr sz="1300"/>
                    </a:p>
                  </a:txBody>
                  <a:tcPr marL="67340" marR="67340" marT="67340" marB="673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2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.org</a:t>
                      </a:r>
                      <a:endParaRPr sz="1300"/>
                    </a:p>
                  </a:txBody>
                  <a:tcPr marL="67340" marR="67340" marT="67340" marB="6734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Organizations, usually non-profit</a:t>
                      </a:r>
                      <a:endParaRPr sz="1300"/>
                    </a:p>
                  </a:txBody>
                  <a:tcPr marL="67340" marR="67340" marT="67340" marB="6734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Often have agendas, try to influence opinion, wide range of credibility</a:t>
                      </a:r>
                      <a:endParaRPr sz="1300"/>
                    </a:p>
                  </a:txBody>
                  <a:tcPr marL="67340" marR="67340" marT="67340" marB="673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.edu</a:t>
                      </a:r>
                      <a:endParaRPr sz="1300"/>
                    </a:p>
                  </a:txBody>
                  <a:tcPr marL="67340" marR="67340" marT="67340" marB="6734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Educational Institutions</a:t>
                      </a:r>
                      <a:endParaRPr sz="1300"/>
                    </a:p>
                  </a:txBody>
                  <a:tcPr marL="67340" marR="67340" marT="67340" marB="6734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College and university information, libraries</a:t>
                      </a:r>
                      <a:endParaRPr sz="1300"/>
                    </a:p>
                  </a:txBody>
                  <a:tcPr marL="67340" marR="67340" marT="67340" marB="673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.gov</a:t>
                      </a:r>
                      <a:endParaRPr sz="1300"/>
                    </a:p>
                  </a:txBody>
                  <a:tcPr marL="67340" marR="67340" marT="67340" marB="6734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Government Agencies</a:t>
                      </a:r>
                      <a:endParaRPr sz="1300"/>
                    </a:p>
                  </a:txBody>
                  <a:tcPr marL="67340" marR="67340" marT="67340" marB="6734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Statistics, public information, facts</a:t>
                      </a:r>
                      <a:endParaRPr sz="1300"/>
                    </a:p>
                  </a:txBody>
                  <a:tcPr marL="67340" marR="67340" marT="67340" marB="673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3" name="Rectangle 107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2546" y="567993"/>
            <a:ext cx="2661858" cy="39969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Google Shape;542;p95"/>
          <p:cNvSpPr txBox="1">
            <a:spLocks noGrp="1"/>
          </p:cNvSpPr>
          <p:nvPr>
            <p:ph type="title"/>
          </p:nvPr>
        </p:nvSpPr>
        <p:spPr>
          <a:xfrm>
            <a:off x="6292236" y="842877"/>
            <a:ext cx="2210611" cy="3450888"/>
          </a:xfrm>
          <a:prstGeom prst="rect">
            <a:avLst/>
          </a:prstGeom>
        </p:spPr>
        <p:txBody>
          <a:bodyPr spcFirstLastPara="1" lIns="91425" tIns="91425" rIns="91425" bIns="91425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Avoiding Plagiarism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2871F7-3F9E-44D6-B148-D9E87E904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81" y="0"/>
            <a:ext cx="6035260" cy="5143500"/>
          </a:xfrm>
        </p:spPr>
        <p:txBody>
          <a:bodyPr>
            <a:normAutofit/>
          </a:bodyPr>
          <a:lstStyle/>
          <a:p>
            <a:pPr marL="45720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b="1" u="sng" dirty="0">
              <a:solidFill>
                <a:schemeClr val="tx1"/>
              </a:solidFill>
            </a:endParaRPr>
          </a:p>
          <a:p>
            <a:pPr marL="914400" lvl="0" indent="-3302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600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Keep track of all the sources you are using.</a:t>
            </a:r>
          </a:p>
          <a:p>
            <a:pPr marL="45720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914400" lvl="0" indent="-3302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600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When using the exact words of the author, be sure to include quotations around the material you are quoting.</a:t>
            </a:r>
          </a:p>
          <a:p>
            <a:pPr marL="45720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914400" lvl="0" indent="-3302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600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If you are not sure if a source should be cited or not, go ahead and cite.</a:t>
            </a:r>
          </a:p>
          <a:p>
            <a:pPr marL="457200" lvl="0" indent="4572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914400" lvl="0" indent="-3302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600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Remember, citing is a two-step process: an in-text citation and a works cited at the end of your paper.</a:t>
            </a:r>
          </a:p>
          <a:p>
            <a:pPr marL="45720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914400" lvl="0" indent="-3302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600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Try summarizing the material in your own words. Even if you are using your own words, you still need to give credit to the author.</a:t>
            </a:r>
          </a:p>
          <a:p>
            <a:pPr marL="45720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914400" lvl="0" indent="-3302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600"/>
              <a:buChar char="●"/>
            </a:pPr>
            <a:r>
              <a:rPr lang="en-US" sz="1600" dirty="0">
                <a:solidFill>
                  <a:schemeClr val="tx1"/>
                </a:solidFill>
              </a:rPr>
              <a:t>Use the citation resources available from the HACC library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0545" y="569214"/>
            <a:ext cx="288036" cy="3998214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7167</TotalTime>
  <Words>701</Words>
  <Application>Microsoft Office PowerPoint</Application>
  <PresentationFormat>On-screen Show (16:9)</PresentationFormat>
  <Paragraphs>95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 2</vt:lpstr>
      <vt:lpstr>Frame</vt:lpstr>
      <vt:lpstr>Information Literacy</vt:lpstr>
      <vt:lpstr>information literacy: "a set of abilities requiring individuals to recognize when information is needed and have the ability to locate, evaluate, and use effectively the needed information" - American Library Association</vt:lpstr>
      <vt:lpstr>Beginning your Research </vt:lpstr>
      <vt:lpstr>PowerPoint Presentation</vt:lpstr>
      <vt:lpstr>PowerPoint Presentation</vt:lpstr>
      <vt:lpstr>Locating Information</vt:lpstr>
      <vt:lpstr>Evaluating Information</vt:lpstr>
      <vt:lpstr>PowerPoint Presentation</vt:lpstr>
      <vt:lpstr>Avoiding Plagiarism</vt:lpstr>
      <vt:lpstr>Library Support</vt:lpstr>
      <vt:lpstr>PowerPoint Presentation</vt:lpstr>
      <vt:lpstr>Video Links - Information Literacy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 102 Introduction to the  College Experience OER</dc:title>
  <dc:creator>allys</dc:creator>
  <cp:lastModifiedBy>Valentine, Allyson</cp:lastModifiedBy>
  <cp:revision>3</cp:revision>
  <dcterms:modified xsi:type="dcterms:W3CDTF">2022-05-26T17:07:15Z</dcterms:modified>
</cp:coreProperties>
</file>