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342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Wingdings 2" panose="05020102010507070707" pitchFamily="18" charset="2"/>
      <p:regular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ther Burns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CAB7E0-330B-4BE2-96D1-269FE180E7E9}" v="2" dt="2022-05-10T17:20:35.397"/>
  </p1510:revLst>
</p1510:revInfo>
</file>

<file path=ppt/tableStyles.xml><?xml version="1.0" encoding="utf-8"?>
<a:tblStyleLst xmlns:a="http://schemas.openxmlformats.org/drawingml/2006/main" def="{34D4FF02-D503-4608-A1BF-12624FF93D73}">
  <a:tblStyle styleId="{34D4FF02-D503-4608-A1BF-12624FF93D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76D2AB0-EC07-4821-A3C2-A2037F25C18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222AC7E-3769-4911-98CB-28F47852DBA9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4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69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4CFE9-58EF-46EA-9500-8D79A3CA692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A760145-D6FA-4051-ACED-AEA882273F71}">
      <dgm:prSet/>
      <dgm:spPr/>
      <dgm:t>
        <a:bodyPr/>
        <a:lstStyle/>
        <a:p>
          <a:r>
            <a:rPr lang="en-US"/>
            <a:t>Cornell Note-taking System</a:t>
          </a:r>
        </a:p>
      </dgm:t>
    </dgm:pt>
    <dgm:pt modelId="{1F8CE0B1-019B-405B-8460-9AC5B25CAF32}" type="parTrans" cxnId="{297F8555-11D1-4FAC-8002-2A4046C12BC3}">
      <dgm:prSet/>
      <dgm:spPr/>
      <dgm:t>
        <a:bodyPr/>
        <a:lstStyle/>
        <a:p>
          <a:endParaRPr lang="en-US"/>
        </a:p>
      </dgm:t>
    </dgm:pt>
    <dgm:pt modelId="{2F95C9A7-0E1F-4146-912E-8CC1DD79B778}" type="sibTrans" cxnId="{297F8555-11D1-4FAC-8002-2A4046C12BC3}">
      <dgm:prSet/>
      <dgm:spPr/>
      <dgm:t>
        <a:bodyPr/>
        <a:lstStyle/>
        <a:p>
          <a:endParaRPr lang="en-US"/>
        </a:p>
      </dgm:t>
    </dgm:pt>
    <dgm:pt modelId="{992F7B51-2F44-444F-8140-6EB18982B6FD}">
      <dgm:prSet/>
      <dgm:spPr/>
      <dgm:t>
        <a:bodyPr/>
        <a:lstStyle/>
        <a:p>
          <a:r>
            <a:rPr lang="en-US"/>
            <a:t>Concept Mapping</a:t>
          </a:r>
        </a:p>
      </dgm:t>
    </dgm:pt>
    <dgm:pt modelId="{E42676E7-22B3-4937-A38C-2D240062E9E0}" type="parTrans" cxnId="{3E9EF63F-F158-4986-9D9A-5698CFD4AAD2}">
      <dgm:prSet/>
      <dgm:spPr/>
      <dgm:t>
        <a:bodyPr/>
        <a:lstStyle/>
        <a:p>
          <a:endParaRPr lang="en-US"/>
        </a:p>
      </dgm:t>
    </dgm:pt>
    <dgm:pt modelId="{C488387E-F67B-46A0-A15E-E9B8BB395699}" type="sibTrans" cxnId="{3E9EF63F-F158-4986-9D9A-5698CFD4AAD2}">
      <dgm:prSet/>
      <dgm:spPr/>
      <dgm:t>
        <a:bodyPr/>
        <a:lstStyle/>
        <a:p>
          <a:endParaRPr lang="en-US"/>
        </a:p>
      </dgm:t>
    </dgm:pt>
    <dgm:pt modelId="{C416DB40-35AC-4159-8875-1070B4C7E50F}">
      <dgm:prSet/>
      <dgm:spPr/>
      <dgm:t>
        <a:bodyPr/>
        <a:lstStyle/>
        <a:p>
          <a:r>
            <a:rPr lang="en-US"/>
            <a:t>Outlines</a:t>
          </a:r>
        </a:p>
      </dgm:t>
    </dgm:pt>
    <dgm:pt modelId="{F6DCBCC0-31E9-4739-813A-A14B8E230563}" type="parTrans" cxnId="{71B74FB9-9D6D-4D68-860B-3E48B2C2B92D}">
      <dgm:prSet/>
      <dgm:spPr/>
      <dgm:t>
        <a:bodyPr/>
        <a:lstStyle/>
        <a:p>
          <a:endParaRPr lang="en-US"/>
        </a:p>
      </dgm:t>
    </dgm:pt>
    <dgm:pt modelId="{742268E8-A23A-4E9E-AC60-1F9B2D4686C8}" type="sibTrans" cxnId="{71B74FB9-9D6D-4D68-860B-3E48B2C2B92D}">
      <dgm:prSet/>
      <dgm:spPr/>
      <dgm:t>
        <a:bodyPr/>
        <a:lstStyle/>
        <a:p>
          <a:endParaRPr lang="en-US"/>
        </a:p>
      </dgm:t>
    </dgm:pt>
    <dgm:pt modelId="{15D7B0D4-6B3D-48B5-B33B-5AEC42EA849D}">
      <dgm:prSet/>
      <dgm:spPr/>
      <dgm:t>
        <a:bodyPr/>
        <a:lstStyle/>
        <a:p>
          <a:r>
            <a:rPr lang="en-US"/>
            <a:t>Hierarchies</a:t>
          </a:r>
        </a:p>
      </dgm:t>
    </dgm:pt>
    <dgm:pt modelId="{B484641F-C143-4309-A2E7-2FCD8D761B14}" type="parTrans" cxnId="{99896CC5-D01E-4378-96A2-EC54DEF23D67}">
      <dgm:prSet/>
      <dgm:spPr/>
      <dgm:t>
        <a:bodyPr/>
        <a:lstStyle/>
        <a:p>
          <a:endParaRPr lang="en-US"/>
        </a:p>
      </dgm:t>
    </dgm:pt>
    <dgm:pt modelId="{6C462A68-5D49-4189-A49A-93CB657E5083}" type="sibTrans" cxnId="{99896CC5-D01E-4378-96A2-EC54DEF23D67}">
      <dgm:prSet/>
      <dgm:spPr/>
      <dgm:t>
        <a:bodyPr/>
        <a:lstStyle/>
        <a:p>
          <a:endParaRPr lang="en-US"/>
        </a:p>
      </dgm:t>
    </dgm:pt>
    <dgm:pt modelId="{1C348FA6-9413-4A47-A8A1-DF040B946B59}">
      <dgm:prSet/>
      <dgm:spPr/>
      <dgm:t>
        <a:bodyPr/>
        <a:lstStyle/>
        <a:p>
          <a:r>
            <a:rPr lang="en-US"/>
            <a:t>Chart/Matrix</a:t>
          </a:r>
        </a:p>
      </dgm:t>
    </dgm:pt>
    <dgm:pt modelId="{60ED182B-0F7A-42D0-97FB-8C45990C3463}" type="parTrans" cxnId="{A82F5FC0-F75B-4CC5-BDBB-1BC4A1687817}">
      <dgm:prSet/>
      <dgm:spPr/>
      <dgm:t>
        <a:bodyPr/>
        <a:lstStyle/>
        <a:p>
          <a:endParaRPr lang="en-US"/>
        </a:p>
      </dgm:t>
    </dgm:pt>
    <dgm:pt modelId="{E789CAC0-B01B-4B1F-BCF9-E4933D393996}" type="sibTrans" cxnId="{A82F5FC0-F75B-4CC5-BDBB-1BC4A1687817}">
      <dgm:prSet/>
      <dgm:spPr/>
      <dgm:t>
        <a:bodyPr/>
        <a:lstStyle/>
        <a:p>
          <a:endParaRPr lang="en-US"/>
        </a:p>
      </dgm:t>
    </dgm:pt>
    <dgm:pt modelId="{FF204D16-424E-4250-8DCE-AE8784267D8F}" type="pres">
      <dgm:prSet presAssocID="{1514CFE9-58EF-46EA-9500-8D79A3CA6921}" presName="diagram" presStyleCnt="0">
        <dgm:presLayoutVars>
          <dgm:dir/>
          <dgm:resizeHandles val="exact"/>
        </dgm:presLayoutVars>
      </dgm:prSet>
      <dgm:spPr/>
    </dgm:pt>
    <dgm:pt modelId="{B51864C3-2EF8-4F26-8CD9-A13FF2CF5C54}" type="pres">
      <dgm:prSet presAssocID="{5A760145-D6FA-4051-ACED-AEA882273F71}" presName="node" presStyleLbl="node1" presStyleIdx="0" presStyleCnt="5">
        <dgm:presLayoutVars>
          <dgm:bulletEnabled val="1"/>
        </dgm:presLayoutVars>
      </dgm:prSet>
      <dgm:spPr/>
    </dgm:pt>
    <dgm:pt modelId="{2F4B56F0-EE0D-40A5-B5E9-DEE8D33A7C20}" type="pres">
      <dgm:prSet presAssocID="{2F95C9A7-0E1F-4146-912E-8CC1DD79B778}" presName="sibTrans" presStyleCnt="0"/>
      <dgm:spPr/>
    </dgm:pt>
    <dgm:pt modelId="{203F8077-59FF-4532-9C52-DD07AE3FDF28}" type="pres">
      <dgm:prSet presAssocID="{992F7B51-2F44-444F-8140-6EB18982B6FD}" presName="node" presStyleLbl="node1" presStyleIdx="1" presStyleCnt="5">
        <dgm:presLayoutVars>
          <dgm:bulletEnabled val="1"/>
        </dgm:presLayoutVars>
      </dgm:prSet>
      <dgm:spPr/>
    </dgm:pt>
    <dgm:pt modelId="{196EC62C-567C-4D87-95EA-CDACC279BEE5}" type="pres">
      <dgm:prSet presAssocID="{C488387E-F67B-46A0-A15E-E9B8BB395699}" presName="sibTrans" presStyleCnt="0"/>
      <dgm:spPr/>
    </dgm:pt>
    <dgm:pt modelId="{7205A064-C257-4B14-8D29-BE9535FF77A8}" type="pres">
      <dgm:prSet presAssocID="{C416DB40-35AC-4159-8875-1070B4C7E50F}" presName="node" presStyleLbl="node1" presStyleIdx="2" presStyleCnt="5">
        <dgm:presLayoutVars>
          <dgm:bulletEnabled val="1"/>
        </dgm:presLayoutVars>
      </dgm:prSet>
      <dgm:spPr/>
    </dgm:pt>
    <dgm:pt modelId="{9A565F65-DA0F-40E7-9E70-C442AF5423E1}" type="pres">
      <dgm:prSet presAssocID="{742268E8-A23A-4E9E-AC60-1F9B2D4686C8}" presName="sibTrans" presStyleCnt="0"/>
      <dgm:spPr/>
    </dgm:pt>
    <dgm:pt modelId="{7859E0CE-44ED-4B6A-9C6C-B76C27DD6822}" type="pres">
      <dgm:prSet presAssocID="{15D7B0D4-6B3D-48B5-B33B-5AEC42EA849D}" presName="node" presStyleLbl="node1" presStyleIdx="3" presStyleCnt="5">
        <dgm:presLayoutVars>
          <dgm:bulletEnabled val="1"/>
        </dgm:presLayoutVars>
      </dgm:prSet>
      <dgm:spPr/>
    </dgm:pt>
    <dgm:pt modelId="{98716EEC-73E7-4C8D-94EF-6162A49DD89A}" type="pres">
      <dgm:prSet presAssocID="{6C462A68-5D49-4189-A49A-93CB657E5083}" presName="sibTrans" presStyleCnt="0"/>
      <dgm:spPr/>
    </dgm:pt>
    <dgm:pt modelId="{7A0A6216-5E33-458D-BA4D-C7CECD4A1B20}" type="pres">
      <dgm:prSet presAssocID="{1C348FA6-9413-4A47-A8A1-DF040B946B59}" presName="node" presStyleLbl="node1" presStyleIdx="4" presStyleCnt="5">
        <dgm:presLayoutVars>
          <dgm:bulletEnabled val="1"/>
        </dgm:presLayoutVars>
      </dgm:prSet>
      <dgm:spPr/>
    </dgm:pt>
  </dgm:ptLst>
  <dgm:cxnLst>
    <dgm:cxn modelId="{A6584F03-7780-4056-A1C6-88029CAA643E}" type="presOf" srcId="{15D7B0D4-6B3D-48B5-B33B-5AEC42EA849D}" destId="{7859E0CE-44ED-4B6A-9C6C-B76C27DD6822}" srcOrd="0" destOrd="0" presId="urn:microsoft.com/office/officeart/2005/8/layout/default"/>
    <dgm:cxn modelId="{24E7F131-730F-45F9-B850-6AB0B10FE141}" type="presOf" srcId="{5A760145-D6FA-4051-ACED-AEA882273F71}" destId="{B51864C3-2EF8-4F26-8CD9-A13FF2CF5C54}" srcOrd="0" destOrd="0" presId="urn:microsoft.com/office/officeart/2005/8/layout/default"/>
    <dgm:cxn modelId="{3E9EF63F-F158-4986-9D9A-5698CFD4AAD2}" srcId="{1514CFE9-58EF-46EA-9500-8D79A3CA6921}" destId="{992F7B51-2F44-444F-8140-6EB18982B6FD}" srcOrd="1" destOrd="0" parTransId="{E42676E7-22B3-4937-A38C-2D240062E9E0}" sibTransId="{C488387E-F67B-46A0-A15E-E9B8BB395699}"/>
    <dgm:cxn modelId="{8E805C6D-8602-4627-B19C-14E671248D90}" type="presOf" srcId="{992F7B51-2F44-444F-8140-6EB18982B6FD}" destId="{203F8077-59FF-4532-9C52-DD07AE3FDF28}" srcOrd="0" destOrd="0" presId="urn:microsoft.com/office/officeart/2005/8/layout/default"/>
    <dgm:cxn modelId="{297F8555-11D1-4FAC-8002-2A4046C12BC3}" srcId="{1514CFE9-58EF-46EA-9500-8D79A3CA6921}" destId="{5A760145-D6FA-4051-ACED-AEA882273F71}" srcOrd="0" destOrd="0" parTransId="{1F8CE0B1-019B-405B-8460-9AC5B25CAF32}" sibTransId="{2F95C9A7-0E1F-4146-912E-8CC1DD79B778}"/>
    <dgm:cxn modelId="{5ABDF779-0F12-4BE8-BFCE-D4D7D9E7CD3C}" type="presOf" srcId="{1514CFE9-58EF-46EA-9500-8D79A3CA6921}" destId="{FF204D16-424E-4250-8DCE-AE8784267D8F}" srcOrd="0" destOrd="0" presId="urn:microsoft.com/office/officeart/2005/8/layout/default"/>
    <dgm:cxn modelId="{71B74FB9-9D6D-4D68-860B-3E48B2C2B92D}" srcId="{1514CFE9-58EF-46EA-9500-8D79A3CA6921}" destId="{C416DB40-35AC-4159-8875-1070B4C7E50F}" srcOrd="2" destOrd="0" parTransId="{F6DCBCC0-31E9-4739-813A-A14B8E230563}" sibTransId="{742268E8-A23A-4E9E-AC60-1F9B2D4686C8}"/>
    <dgm:cxn modelId="{A82F5FC0-F75B-4CC5-BDBB-1BC4A1687817}" srcId="{1514CFE9-58EF-46EA-9500-8D79A3CA6921}" destId="{1C348FA6-9413-4A47-A8A1-DF040B946B59}" srcOrd="4" destOrd="0" parTransId="{60ED182B-0F7A-42D0-97FB-8C45990C3463}" sibTransId="{E789CAC0-B01B-4B1F-BCF9-E4933D393996}"/>
    <dgm:cxn modelId="{99896CC5-D01E-4378-96A2-EC54DEF23D67}" srcId="{1514CFE9-58EF-46EA-9500-8D79A3CA6921}" destId="{15D7B0D4-6B3D-48B5-B33B-5AEC42EA849D}" srcOrd="3" destOrd="0" parTransId="{B484641F-C143-4309-A2E7-2FCD8D761B14}" sibTransId="{6C462A68-5D49-4189-A49A-93CB657E5083}"/>
    <dgm:cxn modelId="{6B5CDDE8-CC0A-4800-8A81-5358DE0DB172}" type="presOf" srcId="{1C348FA6-9413-4A47-A8A1-DF040B946B59}" destId="{7A0A6216-5E33-458D-BA4D-C7CECD4A1B20}" srcOrd="0" destOrd="0" presId="urn:microsoft.com/office/officeart/2005/8/layout/default"/>
    <dgm:cxn modelId="{D461C6F6-5C11-417F-B224-1E3EEFA89066}" type="presOf" srcId="{C416DB40-35AC-4159-8875-1070B4C7E50F}" destId="{7205A064-C257-4B14-8D29-BE9535FF77A8}" srcOrd="0" destOrd="0" presId="urn:microsoft.com/office/officeart/2005/8/layout/default"/>
    <dgm:cxn modelId="{8755D1EF-EA73-4517-81F2-C7D998A73CA4}" type="presParOf" srcId="{FF204D16-424E-4250-8DCE-AE8784267D8F}" destId="{B51864C3-2EF8-4F26-8CD9-A13FF2CF5C54}" srcOrd="0" destOrd="0" presId="urn:microsoft.com/office/officeart/2005/8/layout/default"/>
    <dgm:cxn modelId="{1275C16F-05E0-4E95-9DFA-0A5D14C1C3A2}" type="presParOf" srcId="{FF204D16-424E-4250-8DCE-AE8784267D8F}" destId="{2F4B56F0-EE0D-40A5-B5E9-DEE8D33A7C20}" srcOrd="1" destOrd="0" presId="urn:microsoft.com/office/officeart/2005/8/layout/default"/>
    <dgm:cxn modelId="{E6A6B21E-E252-43EC-A19B-71A0773E585E}" type="presParOf" srcId="{FF204D16-424E-4250-8DCE-AE8784267D8F}" destId="{203F8077-59FF-4532-9C52-DD07AE3FDF28}" srcOrd="2" destOrd="0" presId="urn:microsoft.com/office/officeart/2005/8/layout/default"/>
    <dgm:cxn modelId="{338940DF-FADC-4CE1-A06B-06E33831C651}" type="presParOf" srcId="{FF204D16-424E-4250-8DCE-AE8784267D8F}" destId="{196EC62C-567C-4D87-95EA-CDACC279BEE5}" srcOrd="3" destOrd="0" presId="urn:microsoft.com/office/officeart/2005/8/layout/default"/>
    <dgm:cxn modelId="{FA52AC4B-AB3C-49D0-A291-4CE5E0CAF99F}" type="presParOf" srcId="{FF204D16-424E-4250-8DCE-AE8784267D8F}" destId="{7205A064-C257-4B14-8D29-BE9535FF77A8}" srcOrd="4" destOrd="0" presId="urn:microsoft.com/office/officeart/2005/8/layout/default"/>
    <dgm:cxn modelId="{69C2B5D0-9D73-4ED4-9B9E-2A8CBBE04A59}" type="presParOf" srcId="{FF204D16-424E-4250-8DCE-AE8784267D8F}" destId="{9A565F65-DA0F-40E7-9E70-C442AF5423E1}" srcOrd="5" destOrd="0" presId="urn:microsoft.com/office/officeart/2005/8/layout/default"/>
    <dgm:cxn modelId="{57C9DEB9-2077-426A-A5EF-3DDAF0AD2D8A}" type="presParOf" srcId="{FF204D16-424E-4250-8DCE-AE8784267D8F}" destId="{7859E0CE-44ED-4B6A-9C6C-B76C27DD6822}" srcOrd="6" destOrd="0" presId="urn:microsoft.com/office/officeart/2005/8/layout/default"/>
    <dgm:cxn modelId="{2E652696-12F1-4DE8-B4F1-060BA10FEE29}" type="presParOf" srcId="{FF204D16-424E-4250-8DCE-AE8784267D8F}" destId="{98716EEC-73E7-4C8D-94EF-6162A49DD89A}" srcOrd="7" destOrd="0" presId="urn:microsoft.com/office/officeart/2005/8/layout/default"/>
    <dgm:cxn modelId="{429851E2-206B-4662-BA2F-A38E95325016}" type="presParOf" srcId="{FF204D16-424E-4250-8DCE-AE8784267D8F}" destId="{7A0A6216-5E33-458D-BA4D-C7CECD4A1B2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8CC72B-5AE3-4137-BDE1-1B47E7D4CB1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5018048-1A47-48D3-B94E-AFCBD39A3A27}">
      <dgm:prSet/>
      <dgm:spPr/>
      <dgm:t>
        <a:bodyPr/>
        <a:lstStyle/>
        <a:p>
          <a:r>
            <a:rPr lang="en-US"/>
            <a:t>Distributed practice</a:t>
          </a:r>
        </a:p>
      </dgm:t>
    </dgm:pt>
    <dgm:pt modelId="{FBBF23F6-AA54-4B30-BF2F-5F74E03C2CB6}" type="parTrans" cxnId="{3ADD615B-1768-44D6-BB85-E1B32595033E}">
      <dgm:prSet/>
      <dgm:spPr/>
      <dgm:t>
        <a:bodyPr/>
        <a:lstStyle/>
        <a:p>
          <a:endParaRPr lang="en-US"/>
        </a:p>
      </dgm:t>
    </dgm:pt>
    <dgm:pt modelId="{580B442A-A3D2-49D2-8892-1865D566D2B9}" type="sibTrans" cxnId="{3ADD615B-1768-44D6-BB85-E1B32595033E}">
      <dgm:prSet/>
      <dgm:spPr/>
      <dgm:t>
        <a:bodyPr/>
        <a:lstStyle/>
        <a:p>
          <a:endParaRPr lang="en-US"/>
        </a:p>
      </dgm:t>
    </dgm:pt>
    <dgm:pt modelId="{B86CADD2-2E7E-4D14-A794-237140A09578}">
      <dgm:prSet/>
      <dgm:spPr/>
      <dgm:t>
        <a:bodyPr/>
        <a:lstStyle/>
        <a:p>
          <a:r>
            <a:rPr lang="en-US"/>
            <a:t>Self-testing</a:t>
          </a:r>
        </a:p>
      </dgm:t>
    </dgm:pt>
    <dgm:pt modelId="{F3A1F463-642B-42AC-A7EF-80CA9A7DE398}" type="parTrans" cxnId="{6EB0421B-CFAC-4880-A36D-773945FDF13F}">
      <dgm:prSet/>
      <dgm:spPr/>
      <dgm:t>
        <a:bodyPr/>
        <a:lstStyle/>
        <a:p>
          <a:endParaRPr lang="en-US"/>
        </a:p>
      </dgm:t>
    </dgm:pt>
    <dgm:pt modelId="{8138DCA0-3C62-4511-BD62-52719BE9691C}" type="sibTrans" cxnId="{6EB0421B-CFAC-4880-A36D-773945FDF13F}">
      <dgm:prSet/>
      <dgm:spPr/>
      <dgm:t>
        <a:bodyPr/>
        <a:lstStyle/>
        <a:p>
          <a:endParaRPr lang="en-US"/>
        </a:p>
      </dgm:t>
    </dgm:pt>
    <dgm:pt modelId="{B9BE0100-03C5-474A-86D6-5AFC1F29B0F8}">
      <dgm:prSet/>
      <dgm:spPr/>
      <dgm:t>
        <a:bodyPr/>
        <a:lstStyle/>
        <a:p>
          <a:r>
            <a:rPr lang="en-US"/>
            <a:t>Teach someone else</a:t>
          </a:r>
        </a:p>
      </dgm:t>
    </dgm:pt>
    <dgm:pt modelId="{E512DF97-E3DF-4D24-B611-10F84A2096D4}" type="parTrans" cxnId="{71C11754-FDBA-4676-928F-A33A18BB5ED6}">
      <dgm:prSet/>
      <dgm:spPr/>
      <dgm:t>
        <a:bodyPr/>
        <a:lstStyle/>
        <a:p>
          <a:endParaRPr lang="en-US"/>
        </a:p>
      </dgm:t>
    </dgm:pt>
    <dgm:pt modelId="{95414607-66DB-499E-A53A-F14353FD3F4B}" type="sibTrans" cxnId="{71C11754-FDBA-4676-928F-A33A18BB5ED6}">
      <dgm:prSet/>
      <dgm:spPr/>
      <dgm:t>
        <a:bodyPr/>
        <a:lstStyle/>
        <a:p>
          <a:endParaRPr lang="en-US"/>
        </a:p>
      </dgm:t>
    </dgm:pt>
    <dgm:pt modelId="{C32E3184-E1CC-4DC0-ACD5-4ED168EED25D}">
      <dgm:prSet/>
      <dgm:spPr/>
      <dgm:t>
        <a:bodyPr/>
        <a:lstStyle/>
        <a:p>
          <a:r>
            <a:rPr lang="en-US"/>
            <a:t>Study partner/groups</a:t>
          </a:r>
        </a:p>
      </dgm:t>
    </dgm:pt>
    <dgm:pt modelId="{1B970942-F311-418F-8BB9-9BAFAC4A4A1A}" type="parTrans" cxnId="{019607C8-9AFF-4E5E-8CA6-CF05097237C3}">
      <dgm:prSet/>
      <dgm:spPr/>
      <dgm:t>
        <a:bodyPr/>
        <a:lstStyle/>
        <a:p>
          <a:endParaRPr lang="en-US"/>
        </a:p>
      </dgm:t>
    </dgm:pt>
    <dgm:pt modelId="{6B143F40-AB37-4083-821A-953A00F1D272}" type="sibTrans" cxnId="{019607C8-9AFF-4E5E-8CA6-CF05097237C3}">
      <dgm:prSet/>
      <dgm:spPr/>
      <dgm:t>
        <a:bodyPr/>
        <a:lstStyle/>
        <a:p>
          <a:endParaRPr lang="en-US"/>
        </a:p>
      </dgm:t>
    </dgm:pt>
    <dgm:pt modelId="{E8BF5605-BC45-4C9A-B618-10781EB0FEB7}">
      <dgm:prSet/>
      <dgm:spPr/>
      <dgm:t>
        <a:bodyPr/>
        <a:lstStyle/>
        <a:p>
          <a:r>
            <a:rPr lang="en-US"/>
            <a:t>Mnemonics = acronyms, acrostics, rhymes, stacking, loci/memory palace</a:t>
          </a:r>
        </a:p>
      </dgm:t>
    </dgm:pt>
    <dgm:pt modelId="{23002C33-F1E0-487E-8EFB-3A2124F8D563}" type="parTrans" cxnId="{46981679-7CEC-4016-89D8-9D71390E1F57}">
      <dgm:prSet/>
      <dgm:spPr/>
      <dgm:t>
        <a:bodyPr/>
        <a:lstStyle/>
        <a:p>
          <a:endParaRPr lang="en-US"/>
        </a:p>
      </dgm:t>
    </dgm:pt>
    <dgm:pt modelId="{C45E89D2-7766-4718-98BD-C36231F51C20}" type="sibTrans" cxnId="{46981679-7CEC-4016-89D8-9D71390E1F57}">
      <dgm:prSet/>
      <dgm:spPr/>
      <dgm:t>
        <a:bodyPr/>
        <a:lstStyle/>
        <a:p>
          <a:endParaRPr lang="en-US"/>
        </a:p>
      </dgm:t>
    </dgm:pt>
    <dgm:pt modelId="{64454194-048D-41DC-9EBB-314EA9EBA652}" type="pres">
      <dgm:prSet presAssocID="{C88CC72B-5AE3-4137-BDE1-1B47E7D4CB12}" presName="vert0" presStyleCnt="0">
        <dgm:presLayoutVars>
          <dgm:dir/>
          <dgm:animOne val="branch"/>
          <dgm:animLvl val="lvl"/>
        </dgm:presLayoutVars>
      </dgm:prSet>
      <dgm:spPr/>
    </dgm:pt>
    <dgm:pt modelId="{EF4CA940-6289-4451-8CB2-C2E170C62964}" type="pres">
      <dgm:prSet presAssocID="{55018048-1A47-48D3-B94E-AFCBD39A3A27}" presName="thickLine" presStyleLbl="alignNode1" presStyleIdx="0" presStyleCnt="5"/>
      <dgm:spPr/>
    </dgm:pt>
    <dgm:pt modelId="{CBCCB990-CAC5-4D2F-8789-CF4799E7B2A5}" type="pres">
      <dgm:prSet presAssocID="{55018048-1A47-48D3-B94E-AFCBD39A3A27}" presName="horz1" presStyleCnt="0"/>
      <dgm:spPr/>
    </dgm:pt>
    <dgm:pt modelId="{F22C0D00-7ED5-4177-A5C3-074A05ABA436}" type="pres">
      <dgm:prSet presAssocID="{55018048-1A47-48D3-B94E-AFCBD39A3A27}" presName="tx1" presStyleLbl="revTx" presStyleIdx="0" presStyleCnt="5"/>
      <dgm:spPr/>
    </dgm:pt>
    <dgm:pt modelId="{D2F109A8-C732-454C-AB54-0815093294A8}" type="pres">
      <dgm:prSet presAssocID="{55018048-1A47-48D3-B94E-AFCBD39A3A27}" presName="vert1" presStyleCnt="0"/>
      <dgm:spPr/>
    </dgm:pt>
    <dgm:pt modelId="{231A0648-A09E-457E-9C6A-D64F2E5494E0}" type="pres">
      <dgm:prSet presAssocID="{B86CADD2-2E7E-4D14-A794-237140A09578}" presName="thickLine" presStyleLbl="alignNode1" presStyleIdx="1" presStyleCnt="5"/>
      <dgm:spPr/>
    </dgm:pt>
    <dgm:pt modelId="{EBCDB5F9-5E86-4915-9698-5685D767540D}" type="pres">
      <dgm:prSet presAssocID="{B86CADD2-2E7E-4D14-A794-237140A09578}" presName="horz1" presStyleCnt="0"/>
      <dgm:spPr/>
    </dgm:pt>
    <dgm:pt modelId="{EDD89FE8-9689-407D-B6C3-72DB122B880C}" type="pres">
      <dgm:prSet presAssocID="{B86CADD2-2E7E-4D14-A794-237140A09578}" presName="tx1" presStyleLbl="revTx" presStyleIdx="1" presStyleCnt="5"/>
      <dgm:spPr/>
    </dgm:pt>
    <dgm:pt modelId="{861FF496-7B16-4494-88B9-DD1723B2E385}" type="pres">
      <dgm:prSet presAssocID="{B86CADD2-2E7E-4D14-A794-237140A09578}" presName="vert1" presStyleCnt="0"/>
      <dgm:spPr/>
    </dgm:pt>
    <dgm:pt modelId="{CD0DEA16-A286-43BC-945D-BF8332833478}" type="pres">
      <dgm:prSet presAssocID="{B9BE0100-03C5-474A-86D6-5AFC1F29B0F8}" presName="thickLine" presStyleLbl="alignNode1" presStyleIdx="2" presStyleCnt="5"/>
      <dgm:spPr/>
    </dgm:pt>
    <dgm:pt modelId="{2375B456-CB46-46B0-A4FE-DAA8A02EEA60}" type="pres">
      <dgm:prSet presAssocID="{B9BE0100-03C5-474A-86D6-5AFC1F29B0F8}" presName="horz1" presStyleCnt="0"/>
      <dgm:spPr/>
    </dgm:pt>
    <dgm:pt modelId="{EDF2FDEC-F77E-407A-B65B-C5D2E18655FB}" type="pres">
      <dgm:prSet presAssocID="{B9BE0100-03C5-474A-86D6-5AFC1F29B0F8}" presName="tx1" presStyleLbl="revTx" presStyleIdx="2" presStyleCnt="5"/>
      <dgm:spPr/>
    </dgm:pt>
    <dgm:pt modelId="{52F02F96-6737-4975-B747-E33302522CEC}" type="pres">
      <dgm:prSet presAssocID="{B9BE0100-03C5-474A-86D6-5AFC1F29B0F8}" presName="vert1" presStyleCnt="0"/>
      <dgm:spPr/>
    </dgm:pt>
    <dgm:pt modelId="{87BDB067-199F-4DAB-B2FC-438A4F92EE44}" type="pres">
      <dgm:prSet presAssocID="{C32E3184-E1CC-4DC0-ACD5-4ED168EED25D}" presName="thickLine" presStyleLbl="alignNode1" presStyleIdx="3" presStyleCnt="5"/>
      <dgm:spPr/>
    </dgm:pt>
    <dgm:pt modelId="{26F9DCE3-4D65-469F-987A-D7515380273B}" type="pres">
      <dgm:prSet presAssocID="{C32E3184-E1CC-4DC0-ACD5-4ED168EED25D}" presName="horz1" presStyleCnt="0"/>
      <dgm:spPr/>
    </dgm:pt>
    <dgm:pt modelId="{189D8BC6-E5EA-49DC-AB22-9EFF30A247EC}" type="pres">
      <dgm:prSet presAssocID="{C32E3184-E1CC-4DC0-ACD5-4ED168EED25D}" presName="tx1" presStyleLbl="revTx" presStyleIdx="3" presStyleCnt="5"/>
      <dgm:spPr/>
    </dgm:pt>
    <dgm:pt modelId="{FB73DE61-1CAF-4E10-8E90-199C38988098}" type="pres">
      <dgm:prSet presAssocID="{C32E3184-E1CC-4DC0-ACD5-4ED168EED25D}" presName="vert1" presStyleCnt="0"/>
      <dgm:spPr/>
    </dgm:pt>
    <dgm:pt modelId="{D3BE9728-4552-4247-9379-E22FF326CCC2}" type="pres">
      <dgm:prSet presAssocID="{E8BF5605-BC45-4C9A-B618-10781EB0FEB7}" presName="thickLine" presStyleLbl="alignNode1" presStyleIdx="4" presStyleCnt="5"/>
      <dgm:spPr/>
    </dgm:pt>
    <dgm:pt modelId="{A17F36F8-B072-4F4E-8AF9-E12012CF3455}" type="pres">
      <dgm:prSet presAssocID="{E8BF5605-BC45-4C9A-B618-10781EB0FEB7}" presName="horz1" presStyleCnt="0"/>
      <dgm:spPr/>
    </dgm:pt>
    <dgm:pt modelId="{019B0E4F-264A-4A01-9358-F5873292C4CA}" type="pres">
      <dgm:prSet presAssocID="{E8BF5605-BC45-4C9A-B618-10781EB0FEB7}" presName="tx1" presStyleLbl="revTx" presStyleIdx="4" presStyleCnt="5"/>
      <dgm:spPr/>
    </dgm:pt>
    <dgm:pt modelId="{EADC745C-B5CD-468A-B8CA-1F621E6E7C76}" type="pres">
      <dgm:prSet presAssocID="{E8BF5605-BC45-4C9A-B618-10781EB0FEB7}" presName="vert1" presStyleCnt="0"/>
      <dgm:spPr/>
    </dgm:pt>
  </dgm:ptLst>
  <dgm:cxnLst>
    <dgm:cxn modelId="{3236FF13-ACD2-429A-A1CE-982421E9CA04}" type="presOf" srcId="{B86CADD2-2E7E-4D14-A794-237140A09578}" destId="{EDD89FE8-9689-407D-B6C3-72DB122B880C}" srcOrd="0" destOrd="0" presId="urn:microsoft.com/office/officeart/2008/layout/LinedList"/>
    <dgm:cxn modelId="{6EB0421B-CFAC-4880-A36D-773945FDF13F}" srcId="{C88CC72B-5AE3-4137-BDE1-1B47E7D4CB12}" destId="{B86CADD2-2E7E-4D14-A794-237140A09578}" srcOrd="1" destOrd="0" parTransId="{F3A1F463-642B-42AC-A7EF-80CA9A7DE398}" sibTransId="{8138DCA0-3C62-4511-BD62-52719BE9691C}"/>
    <dgm:cxn modelId="{3ADD615B-1768-44D6-BB85-E1B32595033E}" srcId="{C88CC72B-5AE3-4137-BDE1-1B47E7D4CB12}" destId="{55018048-1A47-48D3-B94E-AFCBD39A3A27}" srcOrd="0" destOrd="0" parTransId="{FBBF23F6-AA54-4B30-BF2F-5F74E03C2CB6}" sibTransId="{580B442A-A3D2-49D2-8892-1865D566D2B9}"/>
    <dgm:cxn modelId="{71C11754-FDBA-4676-928F-A33A18BB5ED6}" srcId="{C88CC72B-5AE3-4137-BDE1-1B47E7D4CB12}" destId="{B9BE0100-03C5-474A-86D6-5AFC1F29B0F8}" srcOrd="2" destOrd="0" parTransId="{E512DF97-E3DF-4D24-B611-10F84A2096D4}" sibTransId="{95414607-66DB-499E-A53A-F14353FD3F4B}"/>
    <dgm:cxn modelId="{46981679-7CEC-4016-89D8-9D71390E1F57}" srcId="{C88CC72B-5AE3-4137-BDE1-1B47E7D4CB12}" destId="{E8BF5605-BC45-4C9A-B618-10781EB0FEB7}" srcOrd="4" destOrd="0" parTransId="{23002C33-F1E0-487E-8EFB-3A2124F8D563}" sibTransId="{C45E89D2-7766-4718-98BD-C36231F51C20}"/>
    <dgm:cxn modelId="{D12E365A-7440-40AE-BCF4-7025576585B3}" type="presOf" srcId="{55018048-1A47-48D3-B94E-AFCBD39A3A27}" destId="{F22C0D00-7ED5-4177-A5C3-074A05ABA436}" srcOrd="0" destOrd="0" presId="urn:microsoft.com/office/officeart/2008/layout/LinedList"/>
    <dgm:cxn modelId="{E3623B7C-4CB3-4BAE-861B-F7F4011D9D61}" type="presOf" srcId="{E8BF5605-BC45-4C9A-B618-10781EB0FEB7}" destId="{019B0E4F-264A-4A01-9358-F5873292C4CA}" srcOrd="0" destOrd="0" presId="urn:microsoft.com/office/officeart/2008/layout/LinedList"/>
    <dgm:cxn modelId="{AC086F96-D8EE-47F5-A0E4-57234A55E941}" type="presOf" srcId="{C88CC72B-5AE3-4137-BDE1-1B47E7D4CB12}" destId="{64454194-048D-41DC-9EBB-314EA9EBA652}" srcOrd="0" destOrd="0" presId="urn:microsoft.com/office/officeart/2008/layout/LinedList"/>
    <dgm:cxn modelId="{CC84E1AD-6689-4101-85A0-F76F55C0EE8A}" type="presOf" srcId="{B9BE0100-03C5-474A-86D6-5AFC1F29B0F8}" destId="{EDF2FDEC-F77E-407A-B65B-C5D2E18655FB}" srcOrd="0" destOrd="0" presId="urn:microsoft.com/office/officeart/2008/layout/LinedList"/>
    <dgm:cxn modelId="{019607C8-9AFF-4E5E-8CA6-CF05097237C3}" srcId="{C88CC72B-5AE3-4137-BDE1-1B47E7D4CB12}" destId="{C32E3184-E1CC-4DC0-ACD5-4ED168EED25D}" srcOrd="3" destOrd="0" parTransId="{1B970942-F311-418F-8BB9-9BAFAC4A4A1A}" sibTransId="{6B143F40-AB37-4083-821A-953A00F1D272}"/>
    <dgm:cxn modelId="{F84DC0DE-CF71-430A-9343-CD5B8180F590}" type="presOf" srcId="{C32E3184-E1CC-4DC0-ACD5-4ED168EED25D}" destId="{189D8BC6-E5EA-49DC-AB22-9EFF30A247EC}" srcOrd="0" destOrd="0" presId="urn:microsoft.com/office/officeart/2008/layout/LinedList"/>
    <dgm:cxn modelId="{779B02F4-37A3-4343-B408-5826B96E5BD0}" type="presParOf" srcId="{64454194-048D-41DC-9EBB-314EA9EBA652}" destId="{EF4CA940-6289-4451-8CB2-C2E170C62964}" srcOrd="0" destOrd="0" presId="urn:microsoft.com/office/officeart/2008/layout/LinedList"/>
    <dgm:cxn modelId="{671469A4-F075-433F-AA60-FF8226279D6F}" type="presParOf" srcId="{64454194-048D-41DC-9EBB-314EA9EBA652}" destId="{CBCCB990-CAC5-4D2F-8789-CF4799E7B2A5}" srcOrd="1" destOrd="0" presId="urn:microsoft.com/office/officeart/2008/layout/LinedList"/>
    <dgm:cxn modelId="{59519887-D749-4218-A813-BC84BDA3CBF3}" type="presParOf" srcId="{CBCCB990-CAC5-4D2F-8789-CF4799E7B2A5}" destId="{F22C0D00-7ED5-4177-A5C3-074A05ABA436}" srcOrd="0" destOrd="0" presId="urn:microsoft.com/office/officeart/2008/layout/LinedList"/>
    <dgm:cxn modelId="{789D4C0D-C617-44AB-8AFE-34F6BE484F46}" type="presParOf" srcId="{CBCCB990-CAC5-4D2F-8789-CF4799E7B2A5}" destId="{D2F109A8-C732-454C-AB54-0815093294A8}" srcOrd="1" destOrd="0" presId="urn:microsoft.com/office/officeart/2008/layout/LinedList"/>
    <dgm:cxn modelId="{04C0E11B-AC84-4BFC-8E7A-E62E39164664}" type="presParOf" srcId="{64454194-048D-41DC-9EBB-314EA9EBA652}" destId="{231A0648-A09E-457E-9C6A-D64F2E5494E0}" srcOrd="2" destOrd="0" presId="urn:microsoft.com/office/officeart/2008/layout/LinedList"/>
    <dgm:cxn modelId="{00731A8C-0B45-4A5F-8820-44AB9EB41A0F}" type="presParOf" srcId="{64454194-048D-41DC-9EBB-314EA9EBA652}" destId="{EBCDB5F9-5E86-4915-9698-5685D767540D}" srcOrd="3" destOrd="0" presId="urn:microsoft.com/office/officeart/2008/layout/LinedList"/>
    <dgm:cxn modelId="{D1782F12-CC48-45EB-BED7-D5C85A5F1B4C}" type="presParOf" srcId="{EBCDB5F9-5E86-4915-9698-5685D767540D}" destId="{EDD89FE8-9689-407D-B6C3-72DB122B880C}" srcOrd="0" destOrd="0" presId="urn:microsoft.com/office/officeart/2008/layout/LinedList"/>
    <dgm:cxn modelId="{8858AA76-B2E4-42BA-A0F6-863DF6118B35}" type="presParOf" srcId="{EBCDB5F9-5E86-4915-9698-5685D767540D}" destId="{861FF496-7B16-4494-88B9-DD1723B2E385}" srcOrd="1" destOrd="0" presId="urn:microsoft.com/office/officeart/2008/layout/LinedList"/>
    <dgm:cxn modelId="{33EA0FEC-F2DF-4654-BD48-1390F14F4900}" type="presParOf" srcId="{64454194-048D-41DC-9EBB-314EA9EBA652}" destId="{CD0DEA16-A286-43BC-945D-BF8332833478}" srcOrd="4" destOrd="0" presId="urn:microsoft.com/office/officeart/2008/layout/LinedList"/>
    <dgm:cxn modelId="{90A52E8F-6B4A-42CE-9BE6-BD638C0809CB}" type="presParOf" srcId="{64454194-048D-41DC-9EBB-314EA9EBA652}" destId="{2375B456-CB46-46B0-A4FE-DAA8A02EEA60}" srcOrd="5" destOrd="0" presId="urn:microsoft.com/office/officeart/2008/layout/LinedList"/>
    <dgm:cxn modelId="{34E312C9-64B9-47B4-B202-855BDCD23208}" type="presParOf" srcId="{2375B456-CB46-46B0-A4FE-DAA8A02EEA60}" destId="{EDF2FDEC-F77E-407A-B65B-C5D2E18655FB}" srcOrd="0" destOrd="0" presId="urn:microsoft.com/office/officeart/2008/layout/LinedList"/>
    <dgm:cxn modelId="{EBD7F6F6-76A8-40E6-8395-8C72FE9E9946}" type="presParOf" srcId="{2375B456-CB46-46B0-A4FE-DAA8A02EEA60}" destId="{52F02F96-6737-4975-B747-E33302522CEC}" srcOrd="1" destOrd="0" presId="urn:microsoft.com/office/officeart/2008/layout/LinedList"/>
    <dgm:cxn modelId="{1B334F32-990D-49B1-92FE-2D900ED222D3}" type="presParOf" srcId="{64454194-048D-41DC-9EBB-314EA9EBA652}" destId="{87BDB067-199F-4DAB-B2FC-438A4F92EE44}" srcOrd="6" destOrd="0" presId="urn:microsoft.com/office/officeart/2008/layout/LinedList"/>
    <dgm:cxn modelId="{BF2CB0F7-4CE8-4ACC-91B6-FBC9B6690037}" type="presParOf" srcId="{64454194-048D-41DC-9EBB-314EA9EBA652}" destId="{26F9DCE3-4D65-469F-987A-D7515380273B}" srcOrd="7" destOrd="0" presId="urn:microsoft.com/office/officeart/2008/layout/LinedList"/>
    <dgm:cxn modelId="{3A584EF0-BF20-4B6E-BC82-169075053F86}" type="presParOf" srcId="{26F9DCE3-4D65-469F-987A-D7515380273B}" destId="{189D8BC6-E5EA-49DC-AB22-9EFF30A247EC}" srcOrd="0" destOrd="0" presId="urn:microsoft.com/office/officeart/2008/layout/LinedList"/>
    <dgm:cxn modelId="{B250E555-7C09-4D10-A79B-C107E60BAF3D}" type="presParOf" srcId="{26F9DCE3-4D65-469F-987A-D7515380273B}" destId="{FB73DE61-1CAF-4E10-8E90-199C38988098}" srcOrd="1" destOrd="0" presId="urn:microsoft.com/office/officeart/2008/layout/LinedList"/>
    <dgm:cxn modelId="{593452B0-1E15-4072-B51A-25DC73A3BC0F}" type="presParOf" srcId="{64454194-048D-41DC-9EBB-314EA9EBA652}" destId="{D3BE9728-4552-4247-9379-E22FF326CCC2}" srcOrd="8" destOrd="0" presId="urn:microsoft.com/office/officeart/2008/layout/LinedList"/>
    <dgm:cxn modelId="{C71FC604-0E39-4747-A095-5CE16E6F2C2D}" type="presParOf" srcId="{64454194-048D-41DC-9EBB-314EA9EBA652}" destId="{A17F36F8-B072-4F4E-8AF9-E12012CF3455}" srcOrd="9" destOrd="0" presId="urn:microsoft.com/office/officeart/2008/layout/LinedList"/>
    <dgm:cxn modelId="{70EEF8A2-E290-4F35-9263-31EDEF931FD8}" type="presParOf" srcId="{A17F36F8-B072-4F4E-8AF9-E12012CF3455}" destId="{019B0E4F-264A-4A01-9358-F5873292C4CA}" srcOrd="0" destOrd="0" presId="urn:microsoft.com/office/officeart/2008/layout/LinedList"/>
    <dgm:cxn modelId="{434B2A1B-AFEE-48B7-AC1E-796ABFF01B34}" type="presParOf" srcId="{A17F36F8-B072-4F4E-8AF9-E12012CF3455}" destId="{EADC745C-B5CD-468A-B8CA-1F621E6E7C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E9F1F8-1924-46B0-9D81-5410FE28C0C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BB2CEAF-798B-4115-93B0-EFDE75A3C091}">
      <dgm:prSet/>
      <dgm:spPr/>
      <dgm:t>
        <a:bodyPr/>
        <a:lstStyle/>
        <a:p>
          <a:pPr>
            <a:defRPr cap="all"/>
          </a:pPr>
          <a:r>
            <a:rPr lang="en-US"/>
            <a:t>Sleep</a:t>
          </a:r>
        </a:p>
      </dgm:t>
    </dgm:pt>
    <dgm:pt modelId="{039C76B9-F690-4B4E-9D07-F0CAC4E5ACEB}" type="parTrans" cxnId="{98E63B93-8294-42C8-96C1-84B3A9927A77}">
      <dgm:prSet/>
      <dgm:spPr/>
      <dgm:t>
        <a:bodyPr/>
        <a:lstStyle/>
        <a:p>
          <a:endParaRPr lang="en-US"/>
        </a:p>
      </dgm:t>
    </dgm:pt>
    <dgm:pt modelId="{20E7A26D-D6F0-466F-81FD-23DC7F5C30CE}" type="sibTrans" cxnId="{98E63B93-8294-42C8-96C1-84B3A9927A77}">
      <dgm:prSet/>
      <dgm:spPr/>
      <dgm:t>
        <a:bodyPr/>
        <a:lstStyle/>
        <a:p>
          <a:endParaRPr lang="en-US"/>
        </a:p>
      </dgm:t>
    </dgm:pt>
    <dgm:pt modelId="{B88D5D61-7D65-4757-B875-058F3BB872B1}">
      <dgm:prSet/>
      <dgm:spPr/>
      <dgm:t>
        <a:bodyPr/>
        <a:lstStyle/>
        <a:p>
          <a:pPr>
            <a:defRPr cap="all"/>
          </a:pPr>
          <a:r>
            <a:rPr lang="en-US"/>
            <a:t>Nutrition</a:t>
          </a:r>
        </a:p>
      </dgm:t>
    </dgm:pt>
    <dgm:pt modelId="{26052B5B-283A-4F81-B5C5-61433B509993}" type="parTrans" cxnId="{D1B5054D-1258-4C33-99D5-63C2E3B00E08}">
      <dgm:prSet/>
      <dgm:spPr/>
      <dgm:t>
        <a:bodyPr/>
        <a:lstStyle/>
        <a:p>
          <a:endParaRPr lang="en-US"/>
        </a:p>
      </dgm:t>
    </dgm:pt>
    <dgm:pt modelId="{D9E1E3EA-CA5C-41D0-8A31-332F493B6C64}" type="sibTrans" cxnId="{D1B5054D-1258-4C33-99D5-63C2E3B00E08}">
      <dgm:prSet/>
      <dgm:spPr/>
      <dgm:t>
        <a:bodyPr/>
        <a:lstStyle/>
        <a:p>
          <a:endParaRPr lang="en-US"/>
        </a:p>
      </dgm:t>
    </dgm:pt>
    <dgm:pt modelId="{68E9262E-D241-4919-B43C-E76405D8FC10}">
      <dgm:prSet/>
      <dgm:spPr/>
      <dgm:t>
        <a:bodyPr/>
        <a:lstStyle/>
        <a:p>
          <a:pPr>
            <a:defRPr cap="all"/>
          </a:pPr>
          <a:r>
            <a:rPr lang="en-US"/>
            <a:t>Arrive early</a:t>
          </a:r>
        </a:p>
      </dgm:t>
    </dgm:pt>
    <dgm:pt modelId="{2113E38F-8614-43A4-BEA3-A385C27B89DF}" type="parTrans" cxnId="{6A14BF86-6E3D-49B0-AA72-962D4883927D}">
      <dgm:prSet/>
      <dgm:spPr/>
      <dgm:t>
        <a:bodyPr/>
        <a:lstStyle/>
        <a:p>
          <a:endParaRPr lang="en-US"/>
        </a:p>
      </dgm:t>
    </dgm:pt>
    <dgm:pt modelId="{698A4869-65E9-4B3D-86F4-127188812A1A}" type="sibTrans" cxnId="{6A14BF86-6E3D-49B0-AA72-962D4883927D}">
      <dgm:prSet/>
      <dgm:spPr/>
      <dgm:t>
        <a:bodyPr/>
        <a:lstStyle/>
        <a:p>
          <a:endParaRPr lang="en-US"/>
        </a:p>
      </dgm:t>
    </dgm:pt>
    <dgm:pt modelId="{2E4568BA-75FB-480A-8B6C-9C133D2AF9A6}">
      <dgm:prSet/>
      <dgm:spPr/>
      <dgm:t>
        <a:bodyPr/>
        <a:lstStyle/>
        <a:p>
          <a:pPr>
            <a:defRPr cap="all"/>
          </a:pPr>
          <a:r>
            <a:rPr lang="en-US"/>
            <a:t>Relaxation techniques</a:t>
          </a:r>
        </a:p>
      </dgm:t>
    </dgm:pt>
    <dgm:pt modelId="{FCD627B3-E4FE-4789-9A94-DA972F355F70}" type="parTrans" cxnId="{219AB8A7-F4ED-4FD0-86DC-0B20D40A34FC}">
      <dgm:prSet/>
      <dgm:spPr/>
      <dgm:t>
        <a:bodyPr/>
        <a:lstStyle/>
        <a:p>
          <a:endParaRPr lang="en-US"/>
        </a:p>
      </dgm:t>
    </dgm:pt>
    <dgm:pt modelId="{6736CFA3-D04A-453F-9184-B7BF2A007D18}" type="sibTrans" cxnId="{219AB8A7-F4ED-4FD0-86DC-0B20D40A34FC}">
      <dgm:prSet/>
      <dgm:spPr/>
      <dgm:t>
        <a:bodyPr/>
        <a:lstStyle/>
        <a:p>
          <a:endParaRPr lang="en-US"/>
        </a:p>
      </dgm:t>
    </dgm:pt>
    <dgm:pt modelId="{61D72BF2-D30E-4719-8723-0FAD9EF280AC}" type="pres">
      <dgm:prSet presAssocID="{50E9F1F8-1924-46B0-9D81-5410FE28C0CE}" presName="root" presStyleCnt="0">
        <dgm:presLayoutVars>
          <dgm:dir/>
          <dgm:resizeHandles val="exact"/>
        </dgm:presLayoutVars>
      </dgm:prSet>
      <dgm:spPr/>
    </dgm:pt>
    <dgm:pt modelId="{DEF97717-2C11-4916-9B9E-331DA43FDAF4}" type="pres">
      <dgm:prSet presAssocID="{FBB2CEAF-798B-4115-93B0-EFDE75A3C091}" presName="compNode" presStyleCnt="0"/>
      <dgm:spPr/>
    </dgm:pt>
    <dgm:pt modelId="{C1FE14A9-4B7C-4D16-BCC2-6CBF269210F8}" type="pres">
      <dgm:prSet presAssocID="{FBB2CEAF-798B-4115-93B0-EFDE75A3C091}" presName="iconBgRect" presStyleLbl="bgShp" presStyleIdx="0" presStyleCnt="4"/>
      <dgm:spPr/>
    </dgm:pt>
    <dgm:pt modelId="{901B6647-22CD-4B84-8C9A-98D31E9C16B4}" type="pres">
      <dgm:prSet presAssocID="{FBB2CEAF-798B-4115-93B0-EFDE75A3C09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CFA5B34D-B678-47DD-B2EA-E12F7F33E78F}" type="pres">
      <dgm:prSet presAssocID="{FBB2CEAF-798B-4115-93B0-EFDE75A3C091}" presName="spaceRect" presStyleCnt="0"/>
      <dgm:spPr/>
    </dgm:pt>
    <dgm:pt modelId="{8CAB6F19-4E60-46D5-973D-45828E015767}" type="pres">
      <dgm:prSet presAssocID="{FBB2CEAF-798B-4115-93B0-EFDE75A3C091}" presName="textRect" presStyleLbl="revTx" presStyleIdx="0" presStyleCnt="4">
        <dgm:presLayoutVars>
          <dgm:chMax val="1"/>
          <dgm:chPref val="1"/>
        </dgm:presLayoutVars>
      </dgm:prSet>
      <dgm:spPr/>
    </dgm:pt>
    <dgm:pt modelId="{CFDE5003-D729-44EB-9B25-751F4CF38FE6}" type="pres">
      <dgm:prSet presAssocID="{20E7A26D-D6F0-466F-81FD-23DC7F5C30CE}" presName="sibTrans" presStyleCnt="0"/>
      <dgm:spPr/>
    </dgm:pt>
    <dgm:pt modelId="{7A7B93A9-E48C-4FD8-9E97-4118A83830F2}" type="pres">
      <dgm:prSet presAssocID="{B88D5D61-7D65-4757-B875-058F3BB872B1}" presName="compNode" presStyleCnt="0"/>
      <dgm:spPr/>
    </dgm:pt>
    <dgm:pt modelId="{B326E6AA-5B26-4550-8E7B-AA9B680D5C3A}" type="pres">
      <dgm:prSet presAssocID="{B88D5D61-7D65-4757-B875-058F3BB872B1}" presName="iconBgRect" presStyleLbl="bgShp" presStyleIdx="1" presStyleCnt="4"/>
      <dgm:spPr/>
    </dgm:pt>
    <dgm:pt modelId="{47746CF9-A3E6-4046-A9CE-BFAA92AA8F6A}" type="pres">
      <dgm:prSet presAssocID="{B88D5D61-7D65-4757-B875-058F3BB872B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uit Bowl"/>
        </a:ext>
      </dgm:extLst>
    </dgm:pt>
    <dgm:pt modelId="{14F1B4C1-4A9E-4F79-8F15-C6BA48F7698A}" type="pres">
      <dgm:prSet presAssocID="{B88D5D61-7D65-4757-B875-058F3BB872B1}" presName="spaceRect" presStyleCnt="0"/>
      <dgm:spPr/>
    </dgm:pt>
    <dgm:pt modelId="{7267AB06-5EB8-4070-B3F9-589F082679B6}" type="pres">
      <dgm:prSet presAssocID="{B88D5D61-7D65-4757-B875-058F3BB872B1}" presName="textRect" presStyleLbl="revTx" presStyleIdx="1" presStyleCnt="4">
        <dgm:presLayoutVars>
          <dgm:chMax val="1"/>
          <dgm:chPref val="1"/>
        </dgm:presLayoutVars>
      </dgm:prSet>
      <dgm:spPr/>
    </dgm:pt>
    <dgm:pt modelId="{5E96D680-5217-487B-A4FC-03769FD3E219}" type="pres">
      <dgm:prSet presAssocID="{D9E1E3EA-CA5C-41D0-8A31-332F493B6C64}" presName="sibTrans" presStyleCnt="0"/>
      <dgm:spPr/>
    </dgm:pt>
    <dgm:pt modelId="{EBF77201-5CC7-4466-94B1-EA5BEAF0FF2B}" type="pres">
      <dgm:prSet presAssocID="{68E9262E-D241-4919-B43C-E76405D8FC10}" presName="compNode" presStyleCnt="0"/>
      <dgm:spPr/>
    </dgm:pt>
    <dgm:pt modelId="{3E71526A-C411-4C93-B6BA-3EA7B5333349}" type="pres">
      <dgm:prSet presAssocID="{68E9262E-D241-4919-B43C-E76405D8FC10}" presName="iconBgRect" presStyleLbl="bgShp" presStyleIdx="2" presStyleCnt="4"/>
      <dgm:spPr/>
    </dgm:pt>
    <dgm:pt modelId="{4E381825-EB76-4975-9EA6-055F93903C5F}" type="pres">
      <dgm:prSet presAssocID="{68E9262E-D241-4919-B43C-E76405D8FC1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BE7959E8-917A-4DB1-8052-58898C79B174}" type="pres">
      <dgm:prSet presAssocID="{68E9262E-D241-4919-B43C-E76405D8FC10}" presName="spaceRect" presStyleCnt="0"/>
      <dgm:spPr/>
    </dgm:pt>
    <dgm:pt modelId="{E9455699-D2B0-4A81-8B4B-7B259885A6B0}" type="pres">
      <dgm:prSet presAssocID="{68E9262E-D241-4919-B43C-E76405D8FC10}" presName="textRect" presStyleLbl="revTx" presStyleIdx="2" presStyleCnt="4">
        <dgm:presLayoutVars>
          <dgm:chMax val="1"/>
          <dgm:chPref val="1"/>
        </dgm:presLayoutVars>
      </dgm:prSet>
      <dgm:spPr/>
    </dgm:pt>
    <dgm:pt modelId="{95F36ACF-5BA2-449B-9506-0670E7FB4EF9}" type="pres">
      <dgm:prSet presAssocID="{698A4869-65E9-4B3D-86F4-127188812A1A}" presName="sibTrans" presStyleCnt="0"/>
      <dgm:spPr/>
    </dgm:pt>
    <dgm:pt modelId="{E12524DF-4E60-4770-96DD-A91D77EB38F1}" type="pres">
      <dgm:prSet presAssocID="{2E4568BA-75FB-480A-8B6C-9C133D2AF9A6}" presName="compNode" presStyleCnt="0"/>
      <dgm:spPr/>
    </dgm:pt>
    <dgm:pt modelId="{0ACCC6C0-198E-4C94-8DD9-025FE2F47539}" type="pres">
      <dgm:prSet presAssocID="{2E4568BA-75FB-480A-8B6C-9C133D2AF9A6}" presName="iconBgRect" presStyleLbl="bgShp" presStyleIdx="3" presStyleCnt="4"/>
      <dgm:spPr/>
    </dgm:pt>
    <dgm:pt modelId="{34E9892E-2995-43ED-8D7B-CFCBDC088743}" type="pres">
      <dgm:prSet presAssocID="{2E4568BA-75FB-480A-8B6C-9C133D2AF9A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5782B314-82D5-4325-A3B6-24477C464AF7}" type="pres">
      <dgm:prSet presAssocID="{2E4568BA-75FB-480A-8B6C-9C133D2AF9A6}" presName="spaceRect" presStyleCnt="0"/>
      <dgm:spPr/>
    </dgm:pt>
    <dgm:pt modelId="{87DDF485-2574-4BE7-9457-8CE7E37683A4}" type="pres">
      <dgm:prSet presAssocID="{2E4568BA-75FB-480A-8B6C-9C133D2AF9A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1B5054D-1258-4C33-99D5-63C2E3B00E08}" srcId="{50E9F1F8-1924-46B0-9D81-5410FE28C0CE}" destId="{B88D5D61-7D65-4757-B875-058F3BB872B1}" srcOrd="1" destOrd="0" parTransId="{26052B5B-283A-4F81-B5C5-61433B509993}" sibTransId="{D9E1E3EA-CA5C-41D0-8A31-332F493B6C64}"/>
    <dgm:cxn modelId="{C6396A7B-FF96-40D5-9723-6B3B0A8D7B4A}" type="presOf" srcId="{50E9F1F8-1924-46B0-9D81-5410FE28C0CE}" destId="{61D72BF2-D30E-4719-8723-0FAD9EF280AC}" srcOrd="0" destOrd="0" presId="urn:microsoft.com/office/officeart/2018/5/layout/IconCircleLabelList"/>
    <dgm:cxn modelId="{6A14BF86-6E3D-49B0-AA72-962D4883927D}" srcId="{50E9F1F8-1924-46B0-9D81-5410FE28C0CE}" destId="{68E9262E-D241-4919-B43C-E76405D8FC10}" srcOrd="2" destOrd="0" parTransId="{2113E38F-8614-43A4-BEA3-A385C27B89DF}" sibTransId="{698A4869-65E9-4B3D-86F4-127188812A1A}"/>
    <dgm:cxn modelId="{A6CFAE88-F04D-4290-806F-DF9274B71D54}" type="presOf" srcId="{68E9262E-D241-4919-B43C-E76405D8FC10}" destId="{E9455699-D2B0-4A81-8B4B-7B259885A6B0}" srcOrd="0" destOrd="0" presId="urn:microsoft.com/office/officeart/2018/5/layout/IconCircleLabelList"/>
    <dgm:cxn modelId="{98E63B93-8294-42C8-96C1-84B3A9927A77}" srcId="{50E9F1F8-1924-46B0-9D81-5410FE28C0CE}" destId="{FBB2CEAF-798B-4115-93B0-EFDE75A3C091}" srcOrd="0" destOrd="0" parTransId="{039C76B9-F690-4B4E-9D07-F0CAC4E5ACEB}" sibTransId="{20E7A26D-D6F0-466F-81FD-23DC7F5C30CE}"/>
    <dgm:cxn modelId="{5CD1E6A0-B8E7-4DAA-BA34-FC6252790E58}" type="presOf" srcId="{FBB2CEAF-798B-4115-93B0-EFDE75A3C091}" destId="{8CAB6F19-4E60-46D5-973D-45828E015767}" srcOrd="0" destOrd="0" presId="urn:microsoft.com/office/officeart/2018/5/layout/IconCircleLabelList"/>
    <dgm:cxn modelId="{219AB8A7-F4ED-4FD0-86DC-0B20D40A34FC}" srcId="{50E9F1F8-1924-46B0-9D81-5410FE28C0CE}" destId="{2E4568BA-75FB-480A-8B6C-9C133D2AF9A6}" srcOrd="3" destOrd="0" parTransId="{FCD627B3-E4FE-4789-9A94-DA972F355F70}" sibTransId="{6736CFA3-D04A-453F-9184-B7BF2A007D18}"/>
    <dgm:cxn modelId="{43109AC5-CEB1-45AE-938F-90C64313ADB3}" type="presOf" srcId="{B88D5D61-7D65-4757-B875-058F3BB872B1}" destId="{7267AB06-5EB8-4070-B3F9-589F082679B6}" srcOrd="0" destOrd="0" presId="urn:microsoft.com/office/officeart/2018/5/layout/IconCircleLabelList"/>
    <dgm:cxn modelId="{FCF887D6-D327-4E10-8B25-7E642EBCFC5B}" type="presOf" srcId="{2E4568BA-75FB-480A-8B6C-9C133D2AF9A6}" destId="{87DDF485-2574-4BE7-9457-8CE7E37683A4}" srcOrd="0" destOrd="0" presId="urn:microsoft.com/office/officeart/2018/5/layout/IconCircleLabelList"/>
    <dgm:cxn modelId="{D83C528F-C81F-4D13-A491-31DA885485D5}" type="presParOf" srcId="{61D72BF2-D30E-4719-8723-0FAD9EF280AC}" destId="{DEF97717-2C11-4916-9B9E-331DA43FDAF4}" srcOrd="0" destOrd="0" presId="urn:microsoft.com/office/officeart/2018/5/layout/IconCircleLabelList"/>
    <dgm:cxn modelId="{7EE9C8A5-1C09-46D9-A28F-30DC91140FAB}" type="presParOf" srcId="{DEF97717-2C11-4916-9B9E-331DA43FDAF4}" destId="{C1FE14A9-4B7C-4D16-BCC2-6CBF269210F8}" srcOrd="0" destOrd="0" presId="urn:microsoft.com/office/officeart/2018/5/layout/IconCircleLabelList"/>
    <dgm:cxn modelId="{69E43FFE-9FBB-4862-920F-6FAAF51577F4}" type="presParOf" srcId="{DEF97717-2C11-4916-9B9E-331DA43FDAF4}" destId="{901B6647-22CD-4B84-8C9A-98D31E9C16B4}" srcOrd="1" destOrd="0" presId="urn:microsoft.com/office/officeart/2018/5/layout/IconCircleLabelList"/>
    <dgm:cxn modelId="{38BCEE8E-480F-4EB3-B947-0B789EC7E9B6}" type="presParOf" srcId="{DEF97717-2C11-4916-9B9E-331DA43FDAF4}" destId="{CFA5B34D-B678-47DD-B2EA-E12F7F33E78F}" srcOrd="2" destOrd="0" presId="urn:microsoft.com/office/officeart/2018/5/layout/IconCircleLabelList"/>
    <dgm:cxn modelId="{3D16331B-B6D9-48D1-AB12-6A67C9264112}" type="presParOf" srcId="{DEF97717-2C11-4916-9B9E-331DA43FDAF4}" destId="{8CAB6F19-4E60-46D5-973D-45828E015767}" srcOrd="3" destOrd="0" presId="urn:microsoft.com/office/officeart/2018/5/layout/IconCircleLabelList"/>
    <dgm:cxn modelId="{FE924019-59EF-492D-8E3D-CEAFA3751B5E}" type="presParOf" srcId="{61D72BF2-D30E-4719-8723-0FAD9EF280AC}" destId="{CFDE5003-D729-44EB-9B25-751F4CF38FE6}" srcOrd="1" destOrd="0" presId="urn:microsoft.com/office/officeart/2018/5/layout/IconCircleLabelList"/>
    <dgm:cxn modelId="{04246AA4-4724-4569-AFCE-350CBF8CB7E8}" type="presParOf" srcId="{61D72BF2-D30E-4719-8723-0FAD9EF280AC}" destId="{7A7B93A9-E48C-4FD8-9E97-4118A83830F2}" srcOrd="2" destOrd="0" presId="urn:microsoft.com/office/officeart/2018/5/layout/IconCircleLabelList"/>
    <dgm:cxn modelId="{E17CBC24-190C-414F-B9BF-6DED509F80C9}" type="presParOf" srcId="{7A7B93A9-E48C-4FD8-9E97-4118A83830F2}" destId="{B326E6AA-5B26-4550-8E7B-AA9B680D5C3A}" srcOrd="0" destOrd="0" presId="urn:microsoft.com/office/officeart/2018/5/layout/IconCircleLabelList"/>
    <dgm:cxn modelId="{49A40EEA-31FA-4709-A72A-7474DB0BCEA9}" type="presParOf" srcId="{7A7B93A9-E48C-4FD8-9E97-4118A83830F2}" destId="{47746CF9-A3E6-4046-A9CE-BFAA92AA8F6A}" srcOrd="1" destOrd="0" presId="urn:microsoft.com/office/officeart/2018/5/layout/IconCircleLabelList"/>
    <dgm:cxn modelId="{EB2409A6-FE6F-465D-8ACE-54509F11BEED}" type="presParOf" srcId="{7A7B93A9-E48C-4FD8-9E97-4118A83830F2}" destId="{14F1B4C1-4A9E-4F79-8F15-C6BA48F7698A}" srcOrd="2" destOrd="0" presId="urn:microsoft.com/office/officeart/2018/5/layout/IconCircleLabelList"/>
    <dgm:cxn modelId="{07D409F5-0CB1-4DF6-A537-2DFAAF20F3E1}" type="presParOf" srcId="{7A7B93A9-E48C-4FD8-9E97-4118A83830F2}" destId="{7267AB06-5EB8-4070-B3F9-589F082679B6}" srcOrd="3" destOrd="0" presId="urn:microsoft.com/office/officeart/2018/5/layout/IconCircleLabelList"/>
    <dgm:cxn modelId="{84B8FBFD-72D8-44B5-86B9-09A0B86940C8}" type="presParOf" srcId="{61D72BF2-D30E-4719-8723-0FAD9EF280AC}" destId="{5E96D680-5217-487B-A4FC-03769FD3E219}" srcOrd="3" destOrd="0" presId="urn:microsoft.com/office/officeart/2018/5/layout/IconCircleLabelList"/>
    <dgm:cxn modelId="{D7B62B10-6AC7-4B63-B368-A560738A526A}" type="presParOf" srcId="{61D72BF2-D30E-4719-8723-0FAD9EF280AC}" destId="{EBF77201-5CC7-4466-94B1-EA5BEAF0FF2B}" srcOrd="4" destOrd="0" presId="urn:microsoft.com/office/officeart/2018/5/layout/IconCircleLabelList"/>
    <dgm:cxn modelId="{CAA8D651-6BC5-4FBA-A182-552C61E8EB88}" type="presParOf" srcId="{EBF77201-5CC7-4466-94B1-EA5BEAF0FF2B}" destId="{3E71526A-C411-4C93-B6BA-3EA7B5333349}" srcOrd="0" destOrd="0" presId="urn:microsoft.com/office/officeart/2018/5/layout/IconCircleLabelList"/>
    <dgm:cxn modelId="{E12EEDC0-81A1-4F24-9835-01AEB6E752F8}" type="presParOf" srcId="{EBF77201-5CC7-4466-94B1-EA5BEAF0FF2B}" destId="{4E381825-EB76-4975-9EA6-055F93903C5F}" srcOrd="1" destOrd="0" presId="urn:microsoft.com/office/officeart/2018/5/layout/IconCircleLabelList"/>
    <dgm:cxn modelId="{5CA340CF-2AAC-4FAB-9876-2E14F9CCDF21}" type="presParOf" srcId="{EBF77201-5CC7-4466-94B1-EA5BEAF0FF2B}" destId="{BE7959E8-917A-4DB1-8052-58898C79B174}" srcOrd="2" destOrd="0" presId="urn:microsoft.com/office/officeart/2018/5/layout/IconCircleLabelList"/>
    <dgm:cxn modelId="{D22841BE-9A6D-4180-94FF-4FAA3AE6268A}" type="presParOf" srcId="{EBF77201-5CC7-4466-94B1-EA5BEAF0FF2B}" destId="{E9455699-D2B0-4A81-8B4B-7B259885A6B0}" srcOrd="3" destOrd="0" presId="urn:microsoft.com/office/officeart/2018/5/layout/IconCircleLabelList"/>
    <dgm:cxn modelId="{1751BB44-9029-439A-891C-A6745C621A1B}" type="presParOf" srcId="{61D72BF2-D30E-4719-8723-0FAD9EF280AC}" destId="{95F36ACF-5BA2-449B-9506-0670E7FB4EF9}" srcOrd="5" destOrd="0" presId="urn:microsoft.com/office/officeart/2018/5/layout/IconCircleLabelList"/>
    <dgm:cxn modelId="{2604EF78-F028-4706-AACD-60A365395629}" type="presParOf" srcId="{61D72BF2-D30E-4719-8723-0FAD9EF280AC}" destId="{E12524DF-4E60-4770-96DD-A91D77EB38F1}" srcOrd="6" destOrd="0" presId="urn:microsoft.com/office/officeart/2018/5/layout/IconCircleLabelList"/>
    <dgm:cxn modelId="{7AAF92DB-4709-4FDB-9F84-640A3D6E606A}" type="presParOf" srcId="{E12524DF-4E60-4770-96DD-A91D77EB38F1}" destId="{0ACCC6C0-198E-4C94-8DD9-025FE2F47539}" srcOrd="0" destOrd="0" presId="urn:microsoft.com/office/officeart/2018/5/layout/IconCircleLabelList"/>
    <dgm:cxn modelId="{1D73DE91-66E9-4B5C-8C39-8F9BAB742628}" type="presParOf" srcId="{E12524DF-4E60-4770-96DD-A91D77EB38F1}" destId="{34E9892E-2995-43ED-8D7B-CFCBDC088743}" srcOrd="1" destOrd="0" presId="urn:microsoft.com/office/officeart/2018/5/layout/IconCircleLabelList"/>
    <dgm:cxn modelId="{43BC1253-8F83-47E3-BBAC-7E323DD62A07}" type="presParOf" srcId="{E12524DF-4E60-4770-96DD-A91D77EB38F1}" destId="{5782B314-82D5-4325-A3B6-24477C464AF7}" srcOrd="2" destOrd="0" presId="urn:microsoft.com/office/officeart/2018/5/layout/IconCircleLabelList"/>
    <dgm:cxn modelId="{24BBD943-08B1-45EB-8C6F-2BF18D662808}" type="presParOf" srcId="{E12524DF-4E60-4770-96DD-A91D77EB38F1}" destId="{87DDF485-2574-4BE7-9457-8CE7E37683A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864C3-2EF8-4F26-8CD9-A13FF2CF5C54}">
      <dsp:nvSpPr>
        <dsp:cNvPr id="0" name=""/>
        <dsp:cNvSpPr/>
      </dsp:nvSpPr>
      <dsp:spPr>
        <a:xfrm>
          <a:off x="896772" y="355"/>
          <a:ext cx="1846960" cy="1108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Cornell Note-taking System</a:t>
          </a:r>
        </a:p>
      </dsp:txBody>
      <dsp:txXfrm>
        <a:off x="896772" y="355"/>
        <a:ext cx="1846960" cy="1108176"/>
      </dsp:txXfrm>
    </dsp:sp>
    <dsp:sp modelId="{203F8077-59FF-4532-9C52-DD07AE3FDF28}">
      <dsp:nvSpPr>
        <dsp:cNvPr id="0" name=""/>
        <dsp:cNvSpPr/>
      </dsp:nvSpPr>
      <dsp:spPr>
        <a:xfrm>
          <a:off x="2928429" y="355"/>
          <a:ext cx="1846960" cy="1108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Concept Mapping</a:t>
          </a:r>
        </a:p>
      </dsp:txBody>
      <dsp:txXfrm>
        <a:off x="2928429" y="355"/>
        <a:ext cx="1846960" cy="1108176"/>
      </dsp:txXfrm>
    </dsp:sp>
    <dsp:sp modelId="{7205A064-C257-4B14-8D29-BE9535FF77A8}">
      <dsp:nvSpPr>
        <dsp:cNvPr id="0" name=""/>
        <dsp:cNvSpPr/>
      </dsp:nvSpPr>
      <dsp:spPr>
        <a:xfrm>
          <a:off x="4960086" y="355"/>
          <a:ext cx="1846960" cy="1108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Outlines</a:t>
          </a:r>
        </a:p>
      </dsp:txBody>
      <dsp:txXfrm>
        <a:off x="4960086" y="355"/>
        <a:ext cx="1846960" cy="1108176"/>
      </dsp:txXfrm>
    </dsp:sp>
    <dsp:sp modelId="{7859E0CE-44ED-4B6A-9C6C-B76C27DD6822}">
      <dsp:nvSpPr>
        <dsp:cNvPr id="0" name=""/>
        <dsp:cNvSpPr/>
      </dsp:nvSpPr>
      <dsp:spPr>
        <a:xfrm>
          <a:off x="1912601" y="1293227"/>
          <a:ext cx="1846960" cy="1108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Hierarchies</a:t>
          </a:r>
        </a:p>
      </dsp:txBody>
      <dsp:txXfrm>
        <a:off x="1912601" y="1293227"/>
        <a:ext cx="1846960" cy="1108176"/>
      </dsp:txXfrm>
    </dsp:sp>
    <dsp:sp modelId="{7A0A6216-5E33-458D-BA4D-C7CECD4A1B20}">
      <dsp:nvSpPr>
        <dsp:cNvPr id="0" name=""/>
        <dsp:cNvSpPr/>
      </dsp:nvSpPr>
      <dsp:spPr>
        <a:xfrm>
          <a:off x="3944258" y="1293227"/>
          <a:ext cx="1846960" cy="1108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Chart/Matrix</a:t>
          </a:r>
        </a:p>
      </dsp:txBody>
      <dsp:txXfrm>
        <a:off x="3944258" y="1293227"/>
        <a:ext cx="1846960" cy="1108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CA940-6289-4451-8CB2-C2E170C62964}">
      <dsp:nvSpPr>
        <dsp:cNvPr id="0" name=""/>
        <dsp:cNvSpPr/>
      </dsp:nvSpPr>
      <dsp:spPr>
        <a:xfrm>
          <a:off x="0" y="465"/>
          <a:ext cx="5796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C0D00-7ED5-4177-A5C3-074A05ABA436}">
      <dsp:nvSpPr>
        <dsp:cNvPr id="0" name=""/>
        <dsp:cNvSpPr/>
      </dsp:nvSpPr>
      <dsp:spPr>
        <a:xfrm>
          <a:off x="0" y="465"/>
          <a:ext cx="5796200" cy="76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Distributed practice</a:t>
          </a:r>
        </a:p>
      </dsp:txBody>
      <dsp:txXfrm>
        <a:off x="0" y="465"/>
        <a:ext cx="5796200" cy="762912"/>
      </dsp:txXfrm>
    </dsp:sp>
    <dsp:sp modelId="{231A0648-A09E-457E-9C6A-D64F2E5494E0}">
      <dsp:nvSpPr>
        <dsp:cNvPr id="0" name=""/>
        <dsp:cNvSpPr/>
      </dsp:nvSpPr>
      <dsp:spPr>
        <a:xfrm>
          <a:off x="0" y="763378"/>
          <a:ext cx="5796200" cy="0"/>
        </a:xfrm>
        <a:prstGeom prst="line">
          <a:avLst/>
        </a:prstGeom>
        <a:solidFill>
          <a:schemeClr val="accent2">
            <a:hueOff val="488613"/>
            <a:satOff val="-7883"/>
            <a:lumOff val="-1373"/>
            <a:alphaOff val="0"/>
          </a:schemeClr>
        </a:solidFill>
        <a:ln w="10795" cap="flat" cmpd="sng" algn="ctr">
          <a:solidFill>
            <a:schemeClr val="accent2">
              <a:hueOff val="488613"/>
              <a:satOff val="-7883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89FE8-9689-407D-B6C3-72DB122B880C}">
      <dsp:nvSpPr>
        <dsp:cNvPr id="0" name=""/>
        <dsp:cNvSpPr/>
      </dsp:nvSpPr>
      <dsp:spPr>
        <a:xfrm>
          <a:off x="0" y="763378"/>
          <a:ext cx="5796200" cy="76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Self-testing</a:t>
          </a:r>
        </a:p>
      </dsp:txBody>
      <dsp:txXfrm>
        <a:off x="0" y="763378"/>
        <a:ext cx="5796200" cy="762912"/>
      </dsp:txXfrm>
    </dsp:sp>
    <dsp:sp modelId="{CD0DEA16-A286-43BC-945D-BF8332833478}">
      <dsp:nvSpPr>
        <dsp:cNvPr id="0" name=""/>
        <dsp:cNvSpPr/>
      </dsp:nvSpPr>
      <dsp:spPr>
        <a:xfrm>
          <a:off x="0" y="1526290"/>
          <a:ext cx="5796200" cy="0"/>
        </a:xfrm>
        <a:prstGeom prst="line">
          <a:avLst/>
        </a:prstGeom>
        <a:solidFill>
          <a:schemeClr val="accent2">
            <a:hueOff val="977227"/>
            <a:satOff val="-15767"/>
            <a:lumOff val="-2745"/>
            <a:alphaOff val="0"/>
          </a:schemeClr>
        </a:solidFill>
        <a:ln w="10795" cap="flat" cmpd="sng" algn="ctr">
          <a:solidFill>
            <a:schemeClr val="accent2">
              <a:hueOff val="977227"/>
              <a:satOff val="-15767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2FDEC-F77E-407A-B65B-C5D2E18655FB}">
      <dsp:nvSpPr>
        <dsp:cNvPr id="0" name=""/>
        <dsp:cNvSpPr/>
      </dsp:nvSpPr>
      <dsp:spPr>
        <a:xfrm>
          <a:off x="0" y="1526290"/>
          <a:ext cx="5796200" cy="76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Teach someone else</a:t>
          </a:r>
        </a:p>
      </dsp:txBody>
      <dsp:txXfrm>
        <a:off x="0" y="1526290"/>
        <a:ext cx="5796200" cy="762912"/>
      </dsp:txXfrm>
    </dsp:sp>
    <dsp:sp modelId="{87BDB067-199F-4DAB-B2FC-438A4F92EE44}">
      <dsp:nvSpPr>
        <dsp:cNvPr id="0" name=""/>
        <dsp:cNvSpPr/>
      </dsp:nvSpPr>
      <dsp:spPr>
        <a:xfrm>
          <a:off x="0" y="2289202"/>
          <a:ext cx="5796200" cy="0"/>
        </a:xfrm>
        <a:prstGeom prst="line">
          <a:avLst/>
        </a:prstGeom>
        <a:solidFill>
          <a:schemeClr val="accent2">
            <a:hueOff val="1465840"/>
            <a:satOff val="-23650"/>
            <a:lumOff val="-4118"/>
            <a:alphaOff val="0"/>
          </a:schemeClr>
        </a:solidFill>
        <a:ln w="10795" cap="flat" cmpd="sng" algn="ctr">
          <a:solidFill>
            <a:schemeClr val="accent2">
              <a:hueOff val="1465840"/>
              <a:satOff val="-23650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D8BC6-E5EA-49DC-AB22-9EFF30A247EC}">
      <dsp:nvSpPr>
        <dsp:cNvPr id="0" name=""/>
        <dsp:cNvSpPr/>
      </dsp:nvSpPr>
      <dsp:spPr>
        <a:xfrm>
          <a:off x="0" y="2289202"/>
          <a:ext cx="5796200" cy="76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Study partner/groups</a:t>
          </a:r>
        </a:p>
      </dsp:txBody>
      <dsp:txXfrm>
        <a:off x="0" y="2289202"/>
        <a:ext cx="5796200" cy="762912"/>
      </dsp:txXfrm>
    </dsp:sp>
    <dsp:sp modelId="{D3BE9728-4552-4247-9379-E22FF326CCC2}">
      <dsp:nvSpPr>
        <dsp:cNvPr id="0" name=""/>
        <dsp:cNvSpPr/>
      </dsp:nvSpPr>
      <dsp:spPr>
        <a:xfrm>
          <a:off x="0" y="3052114"/>
          <a:ext cx="5796200" cy="0"/>
        </a:xfrm>
        <a:prstGeom prst="line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accent2">
              <a:hueOff val="1954454"/>
              <a:satOff val="-31534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B0E4F-264A-4A01-9358-F5873292C4CA}">
      <dsp:nvSpPr>
        <dsp:cNvPr id="0" name=""/>
        <dsp:cNvSpPr/>
      </dsp:nvSpPr>
      <dsp:spPr>
        <a:xfrm>
          <a:off x="0" y="3052114"/>
          <a:ext cx="5796200" cy="76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Mnemonics = acronyms, acrostics, rhymes, stacking, loci/memory palace</a:t>
          </a:r>
        </a:p>
      </dsp:txBody>
      <dsp:txXfrm>
        <a:off x="0" y="3052114"/>
        <a:ext cx="5796200" cy="762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E14A9-4B7C-4D16-BCC2-6CBF269210F8}">
      <dsp:nvSpPr>
        <dsp:cNvPr id="0" name=""/>
        <dsp:cNvSpPr/>
      </dsp:nvSpPr>
      <dsp:spPr>
        <a:xfrm>
          <a:off x="333929" y="179941"/>
          <a:ext cx="1037953" cy="103795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B6647-22CD-4B84-8C9A-98D31E9C16B4}">
      <dsp:nvSpPr>
        <dsp:cNvPr id="0" name=""/>
        <dsp:cNvSpPr/>
      </dsp:nvSpPr>
      <dsp:spPr>
        <a:xfrm>
          <a:off x="555132" y="401145"/>
          <a:ext cx="595546" cy="5955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B6F19-4E60-46D5-973D-45828E015767}">
      <dsp:nvSpPr>
        <dsp:cNvPr id="0" name=""/>
        <dsp:cNvSpPr/>
      </dsp:nvSpPr>
      <dsp:spPr>
        <a:xfrm>
          <a:off x="2124" y="1541192"/>
          <a:ext cx="1701562" cy="68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Sleep</a:t>
          </a:r>
        </a:p>
      </dsp:txBody>
      <dsp:txXfrm>
        <a:off x="2124" y="1541192"/>
        <a:ext cx="1701562" cy="680625"/>
      </dsp:txXfrm>
    </dsp:sp>
    <dsp:sp modelId="{B326E6AA-5B26-4550-8E7B-AA9B680D5C3A}">
      <dsp:nvSpPr>
        <dsp:cNvPr id="0" name=""/>
        <dsp:cNvSpPr/>
      </dsp:nvSpPr>
      <dsp:spPr>
        <a:xfrm>
          <a:off x="2333265" y="179941"/>
          <a:ext cx="1037953" cy="103795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46CF9-A3E6-4046-A9CE-BFAA92AA8F6A}">
      <dsp:nvSpPr>
        <dsp:cNvPr id="0" name=""/>
        <dsp:cNvSpPr/>
      </dsp:nvSpPr>
      <dsp:spPr>
        <a:xfrm>
          <a:off x="2554468" y="401145"/>
          <a:ext cx="595546" cy="5955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7AB06-5EB8-4070-B3F9-589F082679B6}">
      <dsp:nvSpPr>
        <dsp:cNvPr id="0" name=""/>
        <dsp:cNvSpPr/>
      </dsp:nvSpPr>
      <dsp:spPr>
        <a:xfrm>
          <a:off x="2001460" y="1541192"/>
          <a:ext cx="1701562" cy="68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Nutrition</a:t>
          </a:r>
        </a:p>
      </dsp:txBody>
      <dsp:txXfrm>
        <a:off x="2001460" y="1541192"/>
        <a:ext cx="1701562" cy="680625"/>
      </dsp:txXfrm>
    </dsp:sp>
    <dsp:sp modelId="{3E71526A-C411-4C93-B6BA-3EA7B5333349}">
      <dsp:nvSpPr>
        <dsp:cNvPr id="0" name=""/>
        <dsp:cNvSpPr/>
      </dsp:nvSpPr>
      <dsp:spPr>
        <a:xfrm>
          <a:off x="4332601" y="179941"/>
          <a:ext cx="1037953" cy="103795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81825-EB76-4975-9EA6-055F93903C5F}">
      <dsp:nvSpPr>
        <dsp:cNvPr id="0" name=""/>
        <dsp:cNvSpPr/>
      </dsp:nvSpPr>
      <dsp:spPr>
        <a:xfrm>
          <a:off x="4553804" y="401145"/>
          <a:ext cx="595546" cy="5955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55699-D2B0-4A81-8B4B-7B259885A6B0}">
      <dsp:nvSpPr>
        <dsp:cNvPr id="0" name=""/>
        <dsp:cNvSpPr/>
      </dsp:nvSpPr>
      <dsp:spPr>
        <a:xfrm>
          <a:off x="4000796" y="1541192"/>
          <a:ext cx="1701562" cy="68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Arrive early</a:t>
          </a:r>
        </a:p>
      </dsp:txBody>
      <dsp:txXfrm>
        <a:off x="4000796" y="1541192"/>
        <a:ext cx="1701562" cy="680625"/>
      </dsp:txXfrm>
    </dsp:sp>
    <dsp:sp modelId="{0ACCC6C0-198E-4C94-8DD9-025FE2F47539}">
      <dsp:nvSpPr>
        <dsp:cNvPr id="0" name=""/>
        <dsp:cNvSpPr/>
      </dsp:nvSpPr>
      <dsp:spPr>
        <a:xfrm>
          <a:off x="6331937" y="179941"/>
          <a:ext cx="1037953" cy="103795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9892E-2995-43ED-8D7B-CFCBDC088743}">
      <dsp:nvSpPr>
        <dsp:cNvPr id="0" name=""/>
        <dsp:cNvSpPr/>
      </dsp:nvSpPr>
      <dsp:spPr>
        <a:xfrm>
          <a:off x="6553140" y="401145"/>
          <a:ext cx="595546" cy="5955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DF485-2574-4BE7-9457-8CE7E37683A4}">
      <dsp:nvSpPr>
        <dsp:cNvPr id="0" name=""/>
        <dsp:cNvSpPr/>
      </dsp:nvSpPr>
      <dsp:spPr>
        <a:xfrm>
          <a:off x="6000132" y="1541192"/>
          <a:ext cx="1701562" cy="68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Relaxation techniques</a:t>
          </a:r>
        </a:p>
      </dsp:txBody>
      <dsp:txXfrm>
        <a:off x="6000132" y="1541192"/>
        <a:ext cx="1701562" cy="680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wspaulding/cornell-notes-forma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rdpolytech.ca/learningskill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aprende.org/courses/civil-and-environmental-engineering/1-124j-foundations-of-software-engineering-fall-2000/lecture-notes/java_3d_lecture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0ecf3a0d9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0ecf3a0d9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0fca932fe7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10fca932fe7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10fca932fe7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10fca932fe7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117b73af63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117b73af63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117b73af63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117b73af63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1f10ae22d5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11f10ae22d5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1266d26744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1266d26744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117b73af63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117b73af63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(ame picture as in OER)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long-term learning, students need to pursue learning activities that move their cognition up from the bottom to the top of the pyramid.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Guest Speaker:  Tutoring Services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0fca932fe7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10fca932fe7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Although SQ4R appears to more labor- and time-intensive, students will begin learning the material as of the first read-through, and subsequent studying won’t take as long.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10fca932fe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10fca932fe7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22377dcba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122377dcba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Picture: 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Cornell notes format (slideshare.net)</a:t>
            </a:r>
            <a:r>
              <a:rPr lang="en" dirty="0"/>
              <a:t> William Spaulding, CC-Attribution ShareAlike License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122377dcba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122377dcba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Picture:  “Create a Concept Map of Biomolecules.” 23 Feb. 2020, https://bio.libretexts.org/@go/page/27646.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22377dcba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122377dcba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03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333333"/>
                </a:solidFill>
                <a:highlight>
                  <a:srgbClr val="F5F5F5"/>
                </a:highlight>
              </a:rPr>
              <a:t>Picture:  URL:</a:t>
            </a:r>
            <a:r>
              <a:rPr lang="en" sz="800">
                <a:solidFill>
                  <a:srgbClr val="333333"/>
                </a:solidFill>
                <a:highlight>
                  <a:srgbClr val="F5F5F5"/>
                </a:highlight>
              </a:rPr>
              <a:t> </a:t>
            </a:r>
            <a:r>
              <a:rPr lang="en" sz="800" u="sng">
                <a:solidFill>
                  <a:schemeClr val="hlink"/>
                </a:solidFill>
                <a:highlight>
                  <a:srgbClr val="F5F5F5"/>
                </a:highlight>
                <a:hlinkClick r:id="rId3"/>
              </a:rPr>
              <a:t>https://guides.rdpolytech.ca/learningskills</a:t>
            </a:r>
            <a:r>
              <a:rPr lang="en" sz="800">
                <a:solidFill>
                  <a:srgbClr val="666666"/>
                </a:solidFill>
                <a:highlight>
                  <a:srgbClr val="F5F5F5"/>
                </a:highlight>
              </a:rPr>
              <a:t> </a:t>
            </a:r>
            <a:r>
              <a:rPr lang="en" sz="800" u="sng">
                <a:solidFill>
                  <a:srgbClr val="6F396D"/>
                </a:solidFill>
                <a:highlight>
                  <a:srgbClr val="F5F5F5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 4.0</a:t>
            </a:r>
            <a:endParaRPr sz="800" u="sng">
              <a:solidFill>
                <a:srgbClr val="6F396D"/>
              </a:solidFill>
              <a:highlight>
                <a:srgbClr val="F5F5F5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22377dcba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122377dcba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Picture:  “JAVA 3D Lecture” MIT Open Courseware </a:t>
            </a:r>
            <a:r>
              <a:rPr lang="en" u="sng">
                <a:solidFill>
                  <a:schemeClr val="hlink"/>
                </a:solidFill>
                <a:hlinkClick r:id="rId3"/>
              </a:rPr>
              <a:t>Java 3D Lecture | Lecture Notes | Foundations of Software Engineering | Civil and Environmental Engineering | MIT OpenCourseWare (aprende.org)</a:t>
            </a:r>
            <a:r>
              <a:rPr lang="en"/>
              <a:t>CC BY NC SA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22377dcba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122377dcba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71500"/>
            <a:ext cx="6856214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571500"/>
            <a:ext cx="2193989" cy="40005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973836"/>
            <a:ext cx="5486400" cy="2441448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3502685"/>
            <a:ext cx="5486400" cy="6858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05/26/2022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63729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05/26/2022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69465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742950"/>
            <a:ext cx="2114550" cy="3714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651510"/>
            <a:ext cx="5486400" cy="384048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05/26/2022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77743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856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005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05/26/2022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45370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973836"/>
            <a:ext cx="5486400" cy="2441448"/>
          </a:xfrm>
        </p:spPr>
        <p:txBody>
          <a:bodyPr anchor="b">
            <a:normAutofit/>
          </a:bodyPr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3504438"/>
            <a:ext cx="5486400" cy="6858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05/26/2022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038972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651510"/>
            <a:ext cx="2606040" cy="38404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651510"/>
            <a:ext cx="2606040" cy="38404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05/26/2022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02074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767690"/>
            <a:ext cx="2606040" cy="60579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448202"/>
            <a:ext cx="2606040" cy="301752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767690"/>
            <a:ext cx="2606040" cy="609878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448202"/>
            <a:ext cx="2606040" cy="301752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05/26/2022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9032492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05/26/2022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859099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05/26/2022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129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857250"/>
            <a:ext cx="2125980" cy="1783080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651510"/>
            <a:ext cx="5486400" cy="38404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2620632"/>
            <a:ext cx="2125980" cy="174149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05/26/2022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244306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857250"/>
            <a:ext cx="2125980" cy="178308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575564"/>
            <a:ext cx="6086423" cy="3998214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2619756"/>
            <a:ext cx="2125980" cy="174193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05/26/2022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4767263"/>
            <a:ext cx="44336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50781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648081"/>
            <a:ext cx="5486400" cy="384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05/26/2022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650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dGJV4tE96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youtu.be/GVxJJ2DBPiQ" TargetMode="External"/><Relationship Id="rId5" Type="http://schemas.openxmlformats.org/officeDocument/2006/relationships/hyperlink" Target="https://youtu.be/oxCj9ZSYIW4" TargetMode="External"/><Relationship Id="rId4" Type="http://schemas.openxmlformats.org/officeDocument/2006/relationships/hyperlink" Target="https://youtu.be/fam4P0x-VA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s://www.flickr.com/photos/vandycft/" TargetMode="External"/><Relationship Id="rId4" Type="http://schemas.openxmlformats.org/officeDocument/2006/relationships/hyperlink" Target="https://www.flickr.com/photos/vandycft/2942843643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1499"/>
            <a:ext cx="6856214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571499"/>
            <a:ext cx="2193988" cy="40005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8" name="Rectangle 127">
            <a:extLst>
              <a:ext uri="{FF2B5EF4-FFF2-40B4-BE49-F238E27FC236}">
                <a16:creationId xmlns:a16="http://schemas.microsoft.com/office/drawing/2014/main" id="{BC512124-0D13-4ED9-80B7-52AE15B6B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8" name="Picture 567" descr="Pile of books with an apple on top">
            <a:extLst>
              <a:ext uri="{FF2B5EF4-FFF2-40B4-BE49-F238E27FC236}">
                <a16:creationId xmlns:a16="http://schemas.microsoft.com/office/drawing/2014/main" id="{D4393720-B660-2C53-4EA9-8E5CC19C61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2405" b="12595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566" name="Google Shape;566;p99"/>
          <p:cNvSpPr txBox="1">
            <a:spLocks noGrp="1"/>
          </p:cNvSpPr>
          <p:nvPr>
            <p:ph type="title"/>
          </p:nvPr>
        </p:nvSpPr>
        <p:spPr>
          <a:xfrm>
            <a:off x="802386" y="973836"/>
            <a:ext cx="5486400" cy="24414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0000"/>
          </a:bodyPr>
          <a:lstStyle/>
          <a:p>
            <a:pPr marL="0" lvl="0" indent="0" algn="l" defTabSz="914400">
              <a:spcBef>
                <a:spcPct val="0"/>
              </a:spcBef>
              <a:spcAft>
                <a:spcPts val="0"/>
              </a:spcAft>
            </a:pPr>
            <a:r>
              <a:rPr lang="en-US" sz="5900" b="1" spc="-100" dirty="0">
                <a:solidFill>
                  <a:schemeClr val="tx1"/>
                </a:solidFill>
                <a:sym typeface="Arial"/>
              </a:rPr>
              <a:t>Academic Success Strategies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Google Shape;621;p108"/>
          <p:cNvSpPr txBox="1">
            <a:spLocks noGrp="1"/>
          </p:cNvSpPr>
          <p:nvPr>
            <p:ph type="title"/>
          </p:nvPr>
        </p:nvSpPr>
        <p:spPr>
          <a:xfrm>
            <a:off x="189689" y="842877"/>
            <a:ext cx="2210611" cy="345088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300" spc="-60" dirty="0"/>
              <a:t>Study and Memory Techniques</a:t>
            </a:r>
          </a:p>
        </p:txBody>
      </p:sp>
      <p:graphicFrame>
        <p:nvGraphicFramePr>
          <p:cNvPr id="624" name="Google Shape;622;p108">
            <a:extLst>
              <a:ext uri="{FF2B5EF4-FFF2-40B4-BE49-F238E27FC236}">
                <a16:creationId xmlns:a16="http://schemas.microsoft.com/office/drawing/2014/main" id="{9D9491C2-7F64-8225-01D1-37824E9A02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0272422"/>
              </p:ext>
            </p:extLst>
          </p:nvPr>
        </p:nvGraphicFramePr>
        <p:xfrm>
          <a:off x="2819922" y="664094"/>
          <a:ext cx="5796200" cy="3815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6" name="Rectangle 125">
            <a:extLst>
              <a:ext uri="{FF2B5EF4-FFF2-40B4-BE49-F238E27FC236}">
                <a16:creationId xmlns:a16="http://schemas.microsoft.com/office/drawing/2014/main" id="{A652E5D6-E378-4614-BCBD-8663DD15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A287AC3-AACF-4ADB-9F73-125E714D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744" y="3275729"/>
            <a:ext cx="8572511" cy="13891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27" name="Google Shape;627;p109"/>
          <p:cNvSpPr txBox="1">
            <a:spLocks noGrp="1"/>
          </p:cNvSpPr>
          <p:nvPr>
            <p:ph type="title"/>
          </p:nvPr>
        </p:nvSpPr>
        <p:spPr>
          <a:xfrm>
            <a:off x="415857" y="3449370"/>
            <a:ext cx="8309853" cy="101851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 defTabSz="914400">
              <a:spcBef>
                <a:spcPct val="0"/>
              </a:spcBef>
              <a:spcAft>
                <a:spcPts val="0"/>
              </a:spcAft>
            </a:pPr>
            <a:r>
              <a:rPr lang="en-US" sz="3300" spc="-60">
                <a:solidFill>
                  <a:schemeClr val="bg1"/>
                </a:solidFill>
              </a:rPr>
              <a:t>Preparing For and Taking Tests</a:t>
            </a:r>
          </a:p>
        </p:txBody>
      </p:sp>
      <p:graphicFrame>
        <p:nvGraphicFramePr>
          <p:cNvPr id="630" name="Google Shape;628;p109">
            <a:extLst>
              <a:ext uri="{FF2B5EF4-FFF2-40B4-BE49-F238E27FC236}">
                <a16:creationId xmlns:a16="http://schemas.microsoft.com/office/drawing/2014/main" id="{B679FCD6-29BC-B428-50BA-04BB762D52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188766"/>
              </p:ext>
            </p:extLst>
          </p:nvPr>
        </p:nvGraphicFramePr>
        <p:xfrm>
          <a:off x="720090" y="480060"/>
          <a:ext cx="7703820" cy="2401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angle 257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21" name="Rectangle 320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Google Shape;633;p110"/>
          <p:cNvSpPr txBox="1">
            <a:spLocks noGrp="1"/>
          </p:cNvSpPr>
          <p:nvPr>
            <p:ph type="title"/>
          </p:nvPr>
        </p:nvSpPr>
        <p:spPr>
          <a:xfrm>
            <a:off x="1154337" y="648081"/>
            <a:ext cx="2305435" cy="384047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</a:pPr>
            <a:r>
              <a:rPr lang="en-US" sz="3600" spc="-6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Anxiety</a:t>
            </a: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1499"/>
            <a:ext cx="965200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3346" y="1564260"/>
            <a:ext cx="0" cy="20149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" name="Google Shape;634;p110"/>
          <p:cNvSpPr txBox="1">
            <a:spLocks noGrp="1"/>
          </p:cNvSpPr>
          <p:nvPr>
            <p:ph type="body" idx="1"/>
          </p:nvPr>
        </p:nvSpPr>
        <p:spPr>
          <a:xfrm>
            <a:off x="3966921" y="648081"/>
            <a:ext cx="4433008" cy="384048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57200" lvl="0" indent="-182880" defTabSz="914400">
              <a:spcBef>
                <a:spcPts val="0"/>
              </a:spcBef>
              <a:spcAft>
                <a:spcPts val="600"/>
              </a:spcAft>
              <a:buSzPts val="2400"/>
              <a:buFont typeface="Wingdings 2" pitchFamily="18" charset="2"/>
              <a:buChar char=""/>
            </a:pPr>
            <a:r>
              <a:rPr lang="en-US" sz="2000" dirty="0"/>
              <a:t>Not a medical diagnosis</a:t>
            </a:r>
          </a:p>
          <a:p>
            <a:pPr marL="457200" lvl="0" indent="-182880" defTabSz="914400">
              <a:spcBef>
                <a:spcPts val="0"/>
              </a:spcBef>
              <a:spcAft>
                <a:spcPts val="600"/>
              </a:spcAft>
              <a:buSzPts val="2400"/>
              <a:buFont typeface="Wingdings 2" pitchFamily="18" charset="2"/>
              <a:buChar char=""/>
            </a:pPr>
            <a:r>
              <a:rPr lang="en-US" sz="2000" dirty="0"/>
              <a:t>Learned behavior that can be “unlearned”</a:t>
            </a:r>
          </a:p>
          <a:p>
            <a:pPr marL="457200" lvl="0" indent="-182880" defTabSz="914400">
              <a:spcBef>
                <a:spcPts val="0"/>
              </a:spcBef>
              <a:spcAft>
                <a:spcPts val="600"/>
              </a:spcAft>
              <a:buSzPts val="2400"/>
              <a:buFont typeface="Wingdings 2" pitchFamily="18" charset="2"/>
              <a:buChar char=""/>
            </a:pPr>
            <a:r>
              <a:rPr lang="en-US" sz="2000" dirty="0"/>
              <a:t>Strategies:</a:t>
            </a:r>
          </a:p>
          <a:p>
            <a:pPr marL="914400" lvl="1" indent="-182880" defTabSz="914400">
              <a:spcBef>
                <a:spcPts val="0"/>
              </a:spcBef>
              <a:spcAft>
                <a:spcPts val="600"/>
              </a:spcAft>
              <a:buSzPts val="2400"/>
              <a:buFont typeface="Wingdings 2" pitchFamily="18" charset="2"/>
              <a:buChar char=""/>
            </a:pPr>
            <a:r>
              <a:rPr lang="en-US" sz="2000" dirty="0"/>
              <a:t>Relaxation techniques</a:t>
            </a:r>
          </a:p>
          <a:p>
            <a:pPr marL="914400" lvl="1" indent="-182880" defTabSz="914400">
              <a:spcBef>
                <a:spcPts val="0"/>
              </a:spcBef>
              <a:spcAft>
                <a:spcPts val="600"/>
              </a:spcAft>
              <a:buSzPts val="2400"/>
              <a:buFont typeface="Wingdings 2" pitchFamily="18" charset="2"/>
              <a:buChar char=""/>
            </a:pPr>
            <a:r>
              <a:rPr lang="en-US" sz="2000" dirty="0"/>
              <a:t>Practice quizzes/tests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2991" y="575868"/>
            <a:ext cx="381009" cy="399613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214"/>
            <a:ext cx="8179482" cy="1238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39" name="Google Shape;639;p111"/>
          <p:cNvSpPr txBox="1">
            <a:spLocks noGrp="1"/>
          </p:cNvSpPr>
          <p:nvPr>
            <p:ph type="title"/>
          </p:nvPr>
        </p:nvSpPr>
        <p:spPr>
          <a:xfrm>
            <a:off x="1200565" y="815530"/>
            <a:ext cx="6737617" cy="75073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600" spc="-60"/>
              <a:t>SMART Test-taking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0899" y="569214"/>
            <a:ext cx="889035" cy="1238349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" y="1894894"/>
            <a:ext cx="877276" cy="267253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264" y="1894894"/>
            <a:ext cx="8190670" cy="2672533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40" name="Google Shape;640;p111"/>
          <p:cNvSpPr txBox="1">
            <a:spLocks noGrp="1"/>
          </p:cNvSpPr>
          <p:nvPr>
            <p:ph type="body" idx="1"/>
          </p:nvPr>
        </p:nvSpPr>
        <p:spPr>
          <a:xfrm>
            <a:off x="1200564" y="1901584"/>
            <a:ext cx="7748127" cy="266584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-182880" defTabSz="914400">
              <a:spcBef>
                <a:spcPts val="0"/>
              </a:spcBef>
              <a:spcAft>
                <a:spcPts val="0"/>
              </a:spcAft>
              <a:buFont typeface="Wingdings 2" pitchFamily="18" charset="2"/>
              <a:buChar char=""/>
            </a:pPr>
            <a:r>
              <a:rPr lang="en-US" sz="1800" b="1" dirty="0">
                <a:solidFill>
                  <a:schemeClr val="tx1"/>
                </a:solidFill>
                <a:sym typeface="Arial"/>
              </a:rPr>
              <a:t>S</a:t>
            </a:r>
            <a:r>
              <a:rPr lang="en-US" sz="1800" dirty="0">
                <a:solidFill>
                  <a:schemeClr val="tx1"/>
                </a:solidFill>
                <a:sym typeface="Arial"/>
              </a:rPr>
              <a:t> = </a:t>
            </a:r>
            <a:r>
              <a:rPr lang="en-US" sz="1800" b="1" dirty="0">
                <a:solidFill>
                  <a:schemeClr val="tx1"/>
                </a:solidFill>
                <a:sym typeface="Arial"/>
              </a:rPr>
              <a:t>s</a:t>
            </a:r>
            <a:r>
              <a:rPr lang="en-US" sz="1800" dirty="0">
                <a:solidFill>
                  <a:schemeClr val="tx1"/>
                </a:solidFill>
                <a:sym typeface="Arial"/>
              </a:rPr>
              <a:t>kim over the whole test to know what to expect and look for answer clues</a:t>
            </a:r>
          </a:p>
          <a:p>
            <a:pPr marL="0" lvl="0" indent="-182880" defTabSz="914400">
              <a:spcBef>
                <a:spcPts val="800"/>
              </a:spcBef>
              <a:spcAft>
                <a:spcPts val="0"/>
              </a:spcAft>
              <a:buFont typeface="Wingdings 2" pitchFamily="18" charset="2"/>
              <a:buChar char=""/>
            </a:pPr>
            <a:r>
              <a:rPr lang="en-US" sz="1800" b="1" dirty="0">
                <a:solidFill>
                  <a:schemeClr val="tx1"/>
                </a:solidFill>
                <a:sym typeface="Arial"/>
              </a:rPr>
              <a:t>M</a:t>
            </a:r>
            <a:r>
              <a:rPr lang="en-US" sz="1800" dirty="0">
                <a:solidFill>
                  <a:schemeClr val="tx1"/>
                </a:solidFill>
                <a:sym typeface="Arial"/>
              </a:rPr>
              <a:t> = </a:t>
            </a:r>
            <a:r>
              <a:rPr lang="en-US" sz="1800" b="1" dirty="0">
                <a:solidFill>
                  <a:schemeClr val="tx1"/>
                </a:solidFill>
                <a:sym typeface="Arial"/>
              </a:rPr>
              <a:t>m</a:t>
            </a:r>
            <a:r>
              <a:rPr lang="en-US" sz="1800" dirty="0">
                <a:solidFill>
                  <a:schemeClr val="tx1"/>
                </a:solidFill>
                <a:sym typeface="Arial"/>
              </a:rPr>
              <a:t>ark the ones you don’t know right away or that will take more time</a:t>
            </a:r>
          </a:p>
          <a:p>
            <a:pPr marL="0" lvl="0" indent="-182880" defTabSz="914400">
              <a:spcBef>
                <a:spcPts val="800"/>
              </a:spcBef>
              <a:spcAft>
                <a:spcPts val="0"/>
              </a:spcAft>
              <a:buFont typeface="Wingdings 2" pitchFamily="18" charset="2"/>
              <a:buChar char=""/>
            </a:pPr>
            <a:r>
              <a:rPr lang="en-US" sz="1800" b="1" dirty="0">
                <a:solidFill>
                  <a:schemeClr val="tx1"/>
                </a:solidFill>
                <a:sym typeface="Arial"/>
              </a:rPr>
              <a:t>A</a:t>
            </a:r>
            <a:r>
              <a:rPr lang="en-US" sz="1800" dirty="0">
                <a:solidFill>
                  <a:schemeClr val="tx1"/>
                </a:solidFill>
                <a:sym typeface="Arial"/>
              </a:rPr>
              <a:t> = </a:t>
            </a:r>
            <a:r>
              <a:rPr lang="en-US" sz="1800" b="1" dirty="0">
                <a:solidFill>
                  <a:schemeClr val="tx1"/>
                </a:solidFill>
                <a:sym typeface="Arial"/>
              </a:rPr>
              <a:t>a</a:t>
            </a:r>
            <a:r>
              <a:rPr lang="en-US" sz="1800" dirty="0">
                <a:solidFill>
                  <a:schemeClr val="tx1"/>
                </a:solidFill>
                <a:sym typeface="Arial"/>
              </a:rPr>
              <a:t>nswer easy questions first</a:t>
            </a:r>
          </a:p>
          <a:p>
            <a:pPr marL="0" lvl="0" indent="-182880" defTabSz="914400">
              <a:spcBef>
                <a:spcPts val="800"/>
              </a:spcBef>
              <a:spcAft>
                <a:spcPts val="0"/>
              </a:spcAft>
              <a:buFont typeface="Wingdings 2" pitchFamily="18" charset="2"/>
              <a:buChar char=""/>
            </a:pPr>
            <a:r>
              <a:rPr lang="en-US" sz="1800" b="1" dirty="0">
                <a:solidFill>
                  <a:schemeClr val="tx1"/>
                </a:solidFill>
                <a:sym typeface="Arial"/>
              </a:rPr>
              <a:t>R</a:t>
            </a:r>
            <a:r>
              <a:rPr lang="en-US" sz="1800" dirty="0">
                <a:solidFill>
                  <a:schemeClr val="tx1"/>
                </a:solidFill>
                <a:sym typeface="Arial"/>
              </a:rPr>
              <a:t> = </a:t>
            </a:r>
            <a:r>
              <a:rPr lang="en-US" sz="1800" b="1" dirty="0">
                <a:solidFill>
                  <a:schemeClr val="tx1"/>
                </a:solidFill>
                <a:sym typeface="Arial"/>
              </a:rPr>
              <a:t>r</a:t>
            </a:r>
            <a:r>
              <a:rPr lang="en-US" sz="1800" dirty="0">
                <a:solidFill>
                  <a:schemeClr val="tx1"/>
                </a:solidFill>
                <a:sym typeface="Arial"/>
              </a:rPr>
              <a:t>eturn to the questions you marked</a:t>
            </a:r>
          </a:p>
          <a:p>
            <a:pPr marL="0" lvl="0" indent="-182880" defTabSz="914400">
              <a:spcBef>
                <a:spcPts val="800"/>
              </a:spcBef>
              <a:spcAft>
                <a:spcPts val="800"/>
              </a:spcAft>
              <a:buFont typeface="Wingdings 2" pitchFamily="18" charset="2"/>
              <a:buChar char=""/>
            </a:pPr>
            <a:r>
              <a:rPr lang="en-US" sz="1800" b="1" dirty="0">
                <a:solidFill>
                  <a:schemeClr val="tx1"/>
                </a:solidFill>
                <a:sym typeface="Arial"/>
              </a:rPr>
              <a:t>T</a:t>
            </a:r>
            <a:r>
              <a:rPr lang="en-US" sz="1800" dirty="0">
                <a:solidFill>
                  <a:schemeClr val="tx1"/>
                </a:solidFill>
                <a:sym typeface="Arial"/>
              </a:rPr>
              <a:t> = </a:t>
            </a:r>
            <a:r>
              <a:rPr lang="en-US" sz="1800" b="1" dirty="0">
                <a:solidFill>
                  <a:schemeClr val="tx1"/>
                </a:solidFill>
                <a:sym typeface="Arial"/>
              </a:rPr>
              <a:t>t</a:t>
            </a:r>
            <a:r>
              <a:rPr lang="en-US" sz="1800" dirty="0">
                <a:solidFill>
                  <a:schemeClr val="tx1"/>
                </a:solidFill>
                <a:sym typeface="Arial"/>
              </a:rPr>
              <a:t>rack your </a:t>
            </a:r>
            <a:r>
              <a:rPr lang="en-US" sz="1800" b="1" dirty="0">
                <a:solidFill>
                  <a:schemeClr val="tx1"/>
                </a:solidFill>
                <a:sym typeface="Arial"/>
              </a:rPr>
              <a:t>t</a:t>
            </a:r>
            <a:r>
              <a:rPr lang="en-US" sz="1800" dirty="0">
                <a:solidFill>
                  <a:schemeClr val="tx1"/>
                </a:solidFill>
                <a:sym typeface="Arial"/>
              </a:rPr>
              <a:t>ime so you have enough time for more challenging questions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12"/>
          <p:cNvSpPr txBox="1"/>
          <p:nvPr/>
        </p:nvSpPr>
        <p:spPr>
          <a:xfrm>
            <a:off x="0" y="0"/>
            <a:ext cx="9144000" cy="49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70C0"/>
                </a:solidFill>
              </a:rPr>
              <a:t>Activity - Academic Success Strategies</a:t>
            </a:r>
            <a:endParaRPr sz="1600" b="1">
              <a:solidFill>
                <a:srgbClr val="0070C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Use a chapter in your text to practice an active reading strategy that will help you take notes and prepare for tests. 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Page through the chapter and look for the blue headings and subheadings. Write “who, what, where, why and how” questions for each blue heading and subheading. 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Under each question you’ve created about headings and subheadings, write notes in your own words summarizing that section of the chapter.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On your notes page, pull out two or three key words from each answer to the heading/subheading questions and write those key words in the left margin of your notes page.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Use those key words to create at least 10 true/false questions on a separate piece of paper.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Take your practice quiz without looking at your original notes or this text. Set a time limit of 15 minutes to answer your 10 questions.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Now grade yourself and conduct an honest appraisal:  Were you able to answer those 10 questions correctly in the 15 minute timeframe? If you weren’t able to answer a question, go back and review that section one more time.</a:t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Rectangle 79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Rectangle 81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655" name="Rectangle 83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Google Shape;650;p113"/>
          <p:cNvSpPr txBox="1">
            <a:spLocks noGrp="1"/>
          </p:cNvSpPr>
          <p:nvPr>
            <p:ph type="title"/>
          </p:nvPr>
        </p:nvSpPr>
        <p:spPr>
          <a:xfrm>
            <a:off x="1154337" y="648081"/>
            <a:ext cx="2553073" cy="384047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</a:pPr>
            <a:r>
              <a:rPr lang="en-US" sz="3600" spc="-60">
                <a:solidFill>
                  <a:schemeClr val="tx1">
                    <a:lumMod val="85000"/>
                    <a:lumOff val="15000"/>
                  </a:schemeClr>
                </a:solidFill>
              </a:rPr>
              <a:t>Video Links - Academic Success Strategies</a:t>
            </a:r>
          </a:p>
        </p:txBody>
      </p:sp>
      <p:sp>
        <p:nvSpPr>
          <p:cNvPr id="656" name="Rectangle 85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1499"/>
            <a:ext cx="965200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57" name="Straight Connector 87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3346" y="1564260"/>
            <a:ext cx="0" cy="20149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1" name="Google Shape;651;p113"/>
          <p:cNvSpPr txBox="1">
            <a:spLocks noGrp="1"/>
          </p:cNvSpPr>
          <p:nvPr>
            <p:ph type="body" idx="1"/>
          </p:nvPr>
        </p:nvSpPr>
        <p:spPr>
          <a:xfrm>
            <a:off x="3966921" y="648081"/>
            <a:ext cx="4433008" cy="384048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-182880" defTabSz="914400">
              <a:spcBef>
                <a:spcPts val="0"/>
              </a:spcBef>
              <a:spcAft>
                <a:spcPts val="0"/>
              </a:spcAft>
              <a:buFont typeface="Wingdings 2" pitchFamily="18" charset="2"/>
              <a:buChar char=""/>
            </a:pPr>
            <a:r>
              <a:rPr lang="en-US"/>
              <a:t>How to Read Your Textbook Better - </a:t>
            </a:r>
            <a:r>
              <a:rPr lang="en-US" u="sng">
                <a:hlinkClick r:id="rId3"/>
              </a:rPr>
              <a:t>https://youtu.be/NdGJV4tE96A</a:t>
            </a:r>
            <a:endParaRPr lang="en-US"/>
          </a:p>
          <a:p>
            <a:pPr marL="0" lvl="0" indent="-182880" defTabSz="914400">
              <a:spcBef>
                <a:spcPts val="1200"/>
              </a:spcBef>
              <a:spcAft>
                <a:spcPts val="0"/>
              </a:spcAft>
              <a:buFont typeface="Wingdings 2" pitchFamily="18" charset="2"/>
              <a:buChar char=""/>
            </a:pPr>
            <a:r>
              <a:rPr lang="en-US"/>
              <a:t>Reading Strategies - </a:t>
            </a:r>
            <a:r>
              <a:rPr lang="en-US" u="sng">
                <a:hlinkClick r:id="rId4"/>
              </a:rPr>
              <a:t>https://youtu.be/fam4P0x-VAc</a:t>
            </a:r>
            <a:endParaRPr lang="en-US"/>
          </a:p>
          <a:p>
            <a:pPr marL="0" lvl="0" indent="-182880" defTabSz="914400">
              <a:spcBef>
                <a:spcPts val="1200"/>
              </a:spcBef>
              <a:spcAft>
                <a:spcPts val="0"/>
              </a:spcAft>
              <a:buFont typeface="Wingdings 2" pitchFamily="18" charset="2"/>
              <a:buChar char=""/>
            </a:pPr>
            <a:r>
              <a:rPr lang="en-US"/>
              <a:t>Notetaking, Leeward Community College - </a:t>
            </a:r>
            <a:r>
              <a:rPr lang="en-US" u="sng">
                <a:hlinkClick r:id="rId5"/>
              </a:rPr>
              <a:t>https://youtu.be/oxCj9ZSYIW4</a:t>
            </a:r>
            <a:endParaRPr lang="en-US"/>
          </a:p>
          <a:p>
            <a:pPr marL="0" lvl="0" indent="-182880" defTabSz="914400">
              <a:spcBef>
                <a:spcPts val="1200"/>
              </a:spcBef>
              <a:spcAft>
                <a:spcPts val="0"/>
              </a:spcAft>
              <a:buFont typeface="Wingdings 2" pitchFamily="18" charset="2"/>
              <a:buChar char=""/>
            </a:pPr>
            <a:r>
              <a:rPr lang="en-US"/>
              <a:t>Diagnosis Wenkebach (Mnemonics) - </a:t>
            </a:r>
            <a:r>
              <a:rPr lang="en-US" u="sng">
                <a:hlinkClick r:id="rId6"/>
              </a:rPr>
              <a:t>https://youtu.be/GVxJJ2DBPiQ</a:t>
            </a:r>
            <a:endParaRPr lang="en-US"/>
          </a:p>
          <a:p>
            <a:pPr marL="0" lvl="0" indent="-182880" defTabSz="914400">
              <a:spcBef>
                <a:spcPts val="1200"/>
              </a:spcBef>
              <a:spcAft>
                <a:spcPts val="1200"/>
              </a:spcAft>
              <a:buFont typeface="Wingdings 2" pitchFamily="18" charset="2"/>
              <a:buChar char=""/>
            </a:pPr>
            <a:endParaRPr lang="en-US"/>
          </a:p>
        </p:txBody>
      </p:sp>
      <p:sp>
        <p:nvSpPr>
          <p:cNvPr id="658" name="Rectangle 89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2991" y="575868"/>
            <a:ext cx="381009" cy="399613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Metacognition</a:t>
            </a:r>
            <a:endParaRPr sz="3600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572" name="Google Shape;572;p100" descr="See the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2280" y="1429305"/>
            <a:ext cx="6240019" cy="3142695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100"/>
          <p:cNvSpPr txBox="1"/>
          <p:nvPr/>
        </p:nvSpPr>
        <p:spPr>
          <a:xfrm>
            <a:off x="1918775" y="4832075"/>
            <a:ext cx="5264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“</a:t>
            </a:r>
            <a:r>
              <a:rPr lang="en" sz="9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Bloom’s Taxonomy</a:t>
            </a:r>
            <a:r>
              <a:rPr lang="en" sz="900">
                <a:solidFill>
                  <a:schemeClr val="dk1"/>
                </a:solidFill>
              </a:rPr>
              <a:t>” by </a:t>
            </a:r>
            <a:r>
              <a:rPr lang="en" sz="9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Center for Teaching, Vanderbilt University</a:t>
            </a:r>
            <a:r>
              <a:rPr lang="en" sz="900">
                <a:solidFill>
                  <a:schemeClr val="dk1"/>
                </a:solidFill>
              </a:rPr>
              <a:t> is licensed under </a:t>
            </a:r>
            <a:r>
              <a:rPr lang="en" sz="9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2.0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4635" y="569214"/>
            <a:ext cx="5289365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Google Shape;578;p101"/>
          <p:cNvSpPr txBox="1">
            <a:spLocks noGrp="1"/>
          </p:cNvSpPr>
          <p:nvPr>
            <p:ph type="title"/>
          </p:nvPr>
        </p:nvSpPr>
        <p:spPr>
          <a:xfrm>
            <a:off x="3977617" y="458984"/>
            <a:ext cx="5043400" cy="94160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800" b="1" spc="-60" dirty="0">
                <a:sym typeface="Arial"/>
              </a:rPr>
              <a:t>Effectively Reading College Texts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934" y="569214"/>
            <a:ext cx="288036" cy="399821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" name="Graphic 71" descr="Books">
            <a:extLst>
              <a:ext uri="{FF2B5EF4-FFF2-40B4-BE49-F238E27FC236}">
                <a16:creationId xmlns:a16="http://schemas.microsoft.com/office/drawing/2014/main" id="{454F5FF1-FC3F-8DBC-6175-72BA59C16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578" y="1151351"/>
            <a:ext cx="2833714" cy="2833714"/>
          </a:xfrm>
          <a:prstGeom prst="rect">
            <a:avLst/>
          </a:prstGeom>
        </p:spPr>
      </p:pic>
      <p:sp>
        <p:nvSpPr>
          <p:cNvPr id="579" name="Google Shape;579;p101"/>
          <p:cNvSpPr txBox="1">
            <a:spLocks noGrp="1"/>
          </p:cNvSpPr>
          <p:nvPr>
            <p:ph type="body" idx="1"/>
          </p:nvPr>
        </p:nvSpPr>
        <p:spPr>
          <a:xfrm>
            <a:off x="4355293" y="1337156"/>
            <a:ext cx="4838331" cy="2455939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-182880" defTabSz="914400">
              <a:spcBef>
                <a:spcPts val="0"/>
              </a:spcBef>
              <a:spcAft>
                <a:spcPts val="0"/>
              </a:spcAft>
              <a:buFont typeface="Wingdings 2" pitchFamily="18" charset="2"/>
              <a:buChar char=""/>
            </a:pPr>
            <a:r>
              <a:rPr lang="en-US" dirty="0">
                <a:solidFill>
                  <a:srgbClr val="FFFFFF"/>
                </a:solidFill>
                <a:sym typeface="Arial"/>
              </a:rPr>
              <a:t>Active reading - physical action while reading</a:t>
            </a:r>
          </a:p>
          <a:p>
            <a:pPr marL="0" lvl="0" indent="-182880" defTabSz="914400">
              <a:spcBef>
                <a:spcPts val="1200"/>
              </a:spcBef>
              <a:spcAft>
                <a:spcPts val="0"/>
              </a:spcAft>
              <a:buFont typeface="Wingdings 2" pitchFamily="18" charset="2"/>
              <a:buChar char=""/>
            </a:pPr>
            <a:r>
              <a:rPr lang="en-US" dirty="0">
                <a:solidFill>
                  <a:srgbClr val="FFFFFF"/>
                </a:solidFill>
                <a:sym typeface="Arial"/>
              </a:rPr>
              <a:t>(e.g. take notes in the margins of the book)</a:t>
            </a:r>
          </a:p>
          <a:p>
            <a:pPr marL="0" lvl="0" indent="-182880" defTabSz="914400">
              <a:spcBef>
                <a:spcPts val="1200"/>
              </a:spcBef>
              <a:spcAft>
                <a:spcPts val="0"/>
              </a:spcAft>
              <a:buFont typeface="Wingdings 2" pitchFamily="18" charset="2"/>
              <a:buChar char=""/>
            </a:pPr>
            <a:endParaRPr lang="en-US" dirty="0">
              <a:solidFill>
                <a:srgbClr val="FFFFFF"/>
              </a:solidFill>
              <a:sym typeface="Arial"/>
            </a:endParaRPr>
          </a:p>
          <a:p>
            <a:pPr marL="0" lvl="0" indent="-182880" defTabSz="914400">
              <a:spcBef>
                <a:spcPts val="1200"/>
              </a:spcBef>
              <a:spcAft>
                <a:spcPts val="1200"/>
              </a:spcAft>
              <a:buFont typeface="Wingdings 2" pitchFamily="18" charset="2"/>
              <a:buChar char=""/>
            </a:pPr>
            <a:endParaRPr lang="en-US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580" name="Google Shape;580;p101"/>
          <p:cNvSpPr txBox="1"/>
          <p:nvPr/>
        </p:nvSpPr>
        <p:spPr>
          <a:xfrm>
            <a:off x="3842768" y="2671894"/>
            <a:ext cx="5289365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rgbClr val="0000FF"/>
                </a:solidFill>
              </a:rPr>
              <a:t>SQ4R</a:t>
            </a:r>
            <a:endParaRPr sz="2000" b="1" dirty="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</a:rPr>
              <a:t>Survey, Question, Read, Recite, Reflect, Review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A652E5D6-E378-4614-BCBD-8663DD15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A287AC3-AACF-4ADB-9F73-125E714D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744" y="3275729"/>
            <a:ext cx="8572511" cy="13891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85" name="Google Shape;585;p102"/>
          <p:cNvSpPr txBox="1">
            <a:spLocks noGrp="1"/>
          </p:cNvSpPr>
          <p:nvPr>
            <p:ph type="title"/>
          </p:nvPr>
        </p:nvSpPr>
        <p:spPr>
          <a:xfrm>
            <a:off x="415857" y="3449370"/>
            <a:ext cx="8309853" cy="101851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 defTabSz="914400">
              <a:spcBef>
                <a:spcPct val="0"/>
              </a:spcBef>
              <a:spcAft>
                <a:spcPts val="0"/>
              </a:spcAft>
            </a:pPr>
            <a:r>
              <a:rPr lang="en-US" sz="3300" b="1" spc="-60">
                <a:solidFill>
                  <a:schemeClr val="bg1"/>
                </a:solidFill>
                <a:sym typeface="Arial"/>
              </a:rPr>
              <a:t>Taking Useful Notes</a:t>
            </a:r>
          </a:p>
        </p:txBody>
      </p:sp>
      <p:graphicFrame>
        <p:nvGraphicFramePr>
          <p:cNvPr id="588" name="Google Shape;586;p102">
            <a:extLst>
              <a:ext uri="{FF2B5EF4-FFF2-40B4-BE49-F238E27FC236}">
                <a16:creationId xmlns:a16="http://schemas.microsoft.com/office/drawing/2014/main" id="{4D80560C-2A24-BCCE-1470-7A1F6E733A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4748033"/>
              </p:ext>
            </p:extLst>
          </p:nvPr>
        </p:nvGraphicFramePr>
        <p:xfrm>
          <a:off x="720090" y="480060"/>
          <a:ext cx="7703820" cy="2401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03"/>
          <p:cNvSpPr txBox="1">
            <a:spLocks noGrp="1"/>
          </p:cNvSpPr>
          <p:nvPr>
            <p:ph type="title"/>
          </p:nvPr>
        </p:nvSpPr>
        <p:spPr>
          <a:xfrm>
            <a:off x="249556" y="1221447"/>
            <a:ext cx="1783430" cy="5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Cornell Notetaking System</a:t>
            </a:r>
            <a:endParaRPr dirty="0"/>
          </a:p>
        </p:txBody>
      </p:sp>
      <p:pic>
        <p:nvPicPr>
          <p:cNvPr id="592" name="Google Shape;592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2898" y="115410"/>
            <a:ext cx="5353233" cy="4838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04"/>
          <p:cNvSpPr txBox="1">
            <a:spLocks noGrp="1"/>
          </p:cNvSpPr>
          <p:nvPr>
            <p:ph type="title"/>
          </p:nvPr>
        </p:nvSpPr>
        <p:spPr>
          <a:xfrm>
            <a:off x="311700" y="1122598"/>
            <a:ext cx="19974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Concept Mapping</a:t>
            </a:r>
            <a:endParaRPr dirty="0"/>
          </a:p>
        </p:txBody>
      </p:sp>
      <p:pic>
        <p:nvPicPr>
          <p:cNvPr id="598" name="Google Shape;598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5525" y="1093959"/>
            <a:ext cx="6206775" cy="377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05"/>
          <p:cNvSpPr txBox="1">
            <a:spLocks noGrp="1"/>
          </p:cNvSpPr>
          <p:nvPr>
            <p:ph type="title"/>
          </p:nvPr>
        </p:nvSpPr>
        <p:spPr>
          <a:xfrm>
            <a:off x="160779" y="127064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Outlines</a:t>
            </a:r>
            <a:endParaRPr dirty="0"/>
          </a:p>
        </p:txBody>
      </p:sp>
      <p:pic>
        <p:nvPicPr>
          <p:cNvPr id="604" name="Google Shape;604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1299" y="210963"/>
            <a:ext cx="3815499" cy="472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06"/>
          <p:cNvSpPr txBox="1">
            <a:spLocks noGrp="1"/>
          </p:cNvSpPr>
          <p:nvPr>
            <p:ph type="title"/>
          </p:nvPr>
        </p:nvSpPr>
        <p:spPr>
          <a:xfrm>
            <a:off x="151901" y="9244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Hierarchies</a:t>
            </a:r>
            <a:endParaRPr dirty="0"/>
          </a:p>
        </p:txBody>
      </p:sp>
      <p:pic>
        <p:nvPicPr>
          <p:cNvPr id="610" name="Google Shape;610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546" y="799051"/>
            <a:ext cx="6498454" cy="3545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07"/>
          <p:cNvSpPr txBox="1">
            <a:spLocks noGrp="1"/>
          </p:cNvSpPr>
          <p:nvPr>
            <p:ph type="title"/>
          </p:nvPr>
        </p:nvSpPr>
        <p:spPr>
          <a:xfrm>
            <a:off x="72003" y="102070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Chart/Matrix</a:t>
            </a:r>
            <a:endParaRPr dirty="0"/>
          </a:p>
        </p:txBody>
      </p:sp>
      <p:graphicFrame>
        <p:nvGraphicFramePr>
          <p:cNvPr id="616" name="Google Shape;616;p107"/>
          <p:cNvGraphicFramePr/>
          <p:nvPr>
            <p:extLst>
              <p:ext uri="{D42A27DB-BD31-4B8C-83A1-F6EECF244321}">
                <p14:modId xmlns:p14="http://schemas.microsoft.com/office/powerpoint/2010/main" val="3966149840"/>
              </p:ext>
            </p:extLst>
          </p:nvPr>
        </p:nvGraphicFramePr>
        <p:xfrm>
          <a:off x="2654423" y="1597707"/>
          <a:ext cx="6231144" cy="2383791"/>
        </p:xfrm>
        <a:graphic>
          <a:graphicData uri="http://schemas.openxmlformats.org/drawingml/2006/table">
            <a:tbl>
              <a:tblPr>
                <a:noFill/>
                <a:tableStyleId>{0222AC7E-3769-4911-98CB-28F47852DBA9}</a:tableStyleId>
              </a:tblPr>
              <a:tblGrid>
                <a:gridCol w="2077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7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7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459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Main Topics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2nd Level Detail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3rd Level Detail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59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Topic #1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definition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example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59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Topic #2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definition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example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7167</TotalTime>
  <Words>653</Words>
  <Application>Microsoft Office PowerPoint</Application>
  <PresentationFormat>On-screen Show (16:9)</PresentationFormat>
  <Paragraphs>73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Corbel</vt:lpstr>
      <vt:lpstr>Open Sans</vt:lpstr>
      <vt:lpstr>Wingdings 2</vt:lpstr>
      <vt:lpstr>Frame</vt:lpstr>
      <vt:lpstr>Academic Success Strategies </vt:lpstr>
      <vt:lpstr>Metacognition</vt:lpstr>
      <vt:lpstr>Effectively Reading College Texts</vt:lpstr>
      <vt:lpstr>Taking Useful Notes</vt:lpstr>
      <vt:lpstr>Cornell Notetaking System</vt:lpstr>
      <vt:lpstr>Concept Mapping</vt:lpstr>
      <vt:lpstr>Outlines</vt:lpstr>
      <vt:lpstr>Hierarchies</vt:lpstr>
      <vt:lpstr>Chart/Matrix</vt:lpstr>
      <vt:lpstr>Study and Memory Techniques</vt:lpstr>
      <vt:lpstr>Preparing For and Taking Tests</vt:lpstr>
      <vt:lpstr>Test Anxiety</vt:lpstr>
      <vt:lpstr>SMART Test-taking</vt:lpstr>
      <vt:lpstr>PowerPoint Presentation</vt:lpstr>
      <vt:lpstr>Video Links - Academic Success Strategies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 102 Introduction to the  College Experience OER</dc:title>
  <dc:creator>allys</dc:creator>
  <cp:lastModifiedBy>Valentine, Allyson</cp:lastModifiedBy>
  <cp:revision>3</cp:revision>
  <dcterms:modified xsi:type="dcterms:W3CDTF">2022-05-26T17:12:03Z</dcterms:modified>
</cp:coreProperties>
</file>